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4" r:id="rId3"/>
    <p:sldId id="266" r:id="rId4"/>
    <p:sldId id="267" r:id="rId5"/>
    <p:sldId id="269" r:id="rId6"/>
    <p:sldId id="268" r:id="rId7"/>
    <p:sldId id="270" r:id="rId8"/>
    <p:sldId id="271" r:id="rId9"/>
    <p:sldId id="272" r:id="rId10"/>
    <p:sldId id="27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0000"/>
    <a:srgbClr val="0033CC"/>
    <a:srgbClr val="0000FF"/>
    <a:srgbClr val="006600"/>
    <a:srgbClr val="3399FF"/>
    <a:srgbClr val="FF6600"/>
    <a:srgbClr val="660066"/>
    <a:srgbClr val="FF00FF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88" autoAdjust="0"/>
    <p:restoredTop sz="94660"/>
  </p:normalViewPr>
  <p:slideViewPr>
    <p:cSldViewPr>
      <p:cViewPr varScale="1">
        <p:scale>
          <a:sx n="69" d="100"/>
          <a:sy n="69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96040A-3473-4BD3-8566-252C9946A7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1111D-60CB-4B3D-80CA-1D78CD7FE6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2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5C1A-15A0-4BE2-BF49-165D1BEB1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6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79D0F-15C6-4D25-9BF4-6AA946944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73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72E9C4-EFB1-4C00-B649-F2BAFE356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91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0E7873-3FD4-4011-9965-DB5814EA1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77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83F93-4402-40DB-BF3A-6B3A7294F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499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EAE743-D836-47C0-96CD-FBF9AA6F1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538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CF431-BD5D-4FA3-B5C6-A479E4408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36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046DF8-932E-42F0-AE71-11F7A5BE5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69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Прямоуг.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Прямоуг.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оуг.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AAC92-6C4C-4825-A443-6980A187F0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47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Прямоуг.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Прямоуг.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Прямоуг.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Прямоуг.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Прямоуг.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F91E677B-0BC9-474C-B390-7D1C2DC89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3232" name="Группа 160"/>
          <p:cNvGrpSpPr>
            <a:grpSpLocks/>
          </p:cNvGrpSpPr>
          <p:nvPr/>
        </p:nvGrpSpPr>
        <p:grpSpPr bwMode="auto">
          <a:xfrm>
            <a:off x="2851390" y="4851290"/>
            <a:ext cx="914400" cy="855663"/>
            <a:chOff x="8988" y="13554"/>
            <a:chExt cx="1996" cy="1949"/>
          </a:xfrm>
        </p:grpSpPr>
        <p:grpSp>
          <p:nvGrpSpPr>
            <p:cNvPr id="2174" name="Группа 161"/>
            <p:cNvGrpSpPr>
              <a:grpSpLocks/>
            </p:cNvGrpSpPr>
            <p:nvPr/>
          </p:nvGrpSpPr>
          <p:grpSpPr bwMode="auto">
            <a:xfrm>
              <a:off x="8988" y="13554"/>
              <a:ext cx="1996" cy="1949"/>
              <a:chOff x="7118" y="13585"/>
              <a:chExt cx="1996" cy="1949"/>
            </a:xfrm>
          </p:grpSpPr>
          <p:grpSp>
            <p:nvGrpSpPr>
              <p:cNvPr id="2177" name="Группа 162"/>
              <p:cNvGrpSpPr>
                <a:grpSpLocks/>
              </p:cNvGrpSpPr>
              <p:nvPr/>
            </p:nvGrpSpPr>
            <p:grpSpPr bwMode="auto">
              <a:xfrm>
                <a:off x="7118" y="13734"/>
                <a:ext cx="1683" cy="1800"/>
                <a:chOff x="7118" y="13734"/>
                <a:chExt cx="1683" cy="1800"/>
              </a:xfrm>
            </p:grpSpPr>
            <p:sp>
              <p:nvSpPr>
                <p:cNvPr id="2185" name="Автофигура 163"/>
                <p:cNvSpPr>
                  <a:spLocks noChangeArrowheads="1"/>
                </p:cNvSpPr>
                <p:nvPr/>
              </p:nvSpPr>
              <p:spPr bwMode="auto">
                <a:xfrm>
                  <a:off x="7118" y="13734"/>
                  <a:ext cx="1683" cy="1800"/>
                </a:xfrm>
                <a:prstGeom prst="flowChartMagneticDisk">
                  <a:avLst/>
                </a:prstGeom>
                <a:solidFill>
                  <a:srgbClr val="FF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6" name="Автофигура 164"/>
                <p:cNvSpPr>
                  <a:spLocks noChangeArrowheads="1"/>
                </p:cNvSpPr>
                <p:nvPr/>
              </p:nvSpPr>
              <p:spPr bwMode="auto">
                <a:xfrm rot="-5400000">
                  <a:off x="7414" y="13978"/>
                  <a:ext cx="1080" cy="1672"/>
                </a:xfrm>
                <a:prstGeom prst="flowChartOnlineStorage">
                  <a:avLst/>
                </a:prstGeom>
                <a:gradFill rotWithShape="1">
                  <a:gsLst>
                    <a:gs pos="0">
                      <a:srgbClr val="FF9933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7" name="Полилиния 165"/>
                <p:cNvSpPr>
                  <a:spLocks/>
                </p:cNvSpPr>
                <p:nvPr/>
              </p:nvSpPr>
              <p:spPr bwMode="auto">
                <a:xfrm>
                  <a:off x="7118" y="14336"/>
                  <a:ext cx="1651" cy="1003"/>
                </a:xfrm>
                <a:custGeom>
                  <a:avLst/>
                  <a:gdLst>
                    <a:gd name="T0" fmla="*/ 0 w 1651"/>
                    <a:gd name="T1" fmla="*/ 838 h 1003"/>
                    <a:gd name="T2" fmla="*/ 374 w 1651"/>
                    <a:gd name="T3" fmla="*/ 118 h 1003"/>
                    <a:gd name="T4" fmla="*/ 648 w 1651"/>
                    <a:gd name="T5" fmla="*/ 1003 h 1003"/>
                    <a:gd name="T6" fmla="*/ 1033 w 1651"/>
                    <a:gd name="T7" fmla="*/ 103 h 1003"/>
                    <a:gd name="T8" fmla="*/ 1368 w 1651"/>
                    <a:gd name="T9" fmla="*/ 951 h 1003"/>
                    <a:gd name="T10" fmla="*/ 1651 w 1651"/>
                    <a:gd name="T11" fmla="*/ 0 h 100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651" h="1003">
                      <a:moveTo>
                        <a:pt x="0" y="838"/>
                      </a:moveTo>
                      <a:lnTo>
                        <a:pt x="374" y="118"/>
                      </a:lnTo>
                      <a:lnTo>
                        <a:pt x="648" y="1003"/>
                      </a:lnTo>
                      <a:lnTo>
                        <a:pt x="1033" y="103"/>
                      </a:lnTo>
                      <a:lnTo>
                        <a:pt x="1368" y="951"/>
                      </a:lnTo>
                      <a:lnTo>
                        <a:pt x="1651" y="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8" name="Овал 166"/>
                <p:cNvSpPr>
                  <a:spLocks noChangeArrowheads="1"/>
                </p:cNvSpPr>
                <p:nvPr/>
              </p:nvSpPr>
              <p:spPr bwMode="auto">
                <a:xfrm>
                  <a:off x="7401" y="143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9" name="Овал 167"/>
                <p:cNvSpPr>
                  <a:spLocks noChangeArrowheads="1"/>
                </p:cNvSpPr>
                <p:nvPr/>
              </p:nvSpPr>
              <p:spPr bwMode="auto">
                <a:xfrm>
                  <a:off x="7680" y="1521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0" name="Овал 168"/>
                <p:cNvSpPr>
                  <a:spLocks noChangeArrowheads="1"/>
                </p:cNvSpPr>
                <p:nvPr/>
              </p:nvSpPr>
              <p:spPr bwMode="auto">
                <a:xfrm>
                  <a:off x="8053" y="1436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1" name="Овал 169"/>
                <p:cNvSpPr>
                  <a:spLocks noChangeArrowheads="1"/>
                </p:cNvSpPr>
                <p:nvPr/>
              </p:nvSpPr>
              <p:spPr bwMode="auto">
                <a:xfrm>
                  <a:off x="8401" y="151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178" name="Группа 170"/>
              <p:cNvGrpSpPr>
                <a:grpSpLocks/>
              </p:cNvGrpSpPr>
              <p:nvPr/>
            </p:nvGrpSpPr>
            <p:grpSpPr bwMode="auto">
              <a:xfrm>
                <a:off x="7370" y="13585"/>
                <a:ext cx="1744" cy="624"/>
                <a:chOff x="7370" y="13585"/>
                <a:chExt cx="1744" cy="624"/>
              </a:xfrm>
            </p:grpSpPr>
            <p:grpSp>
              <p:nvGrpSpPr>
                <p:cNvPr id="2179" name="Группа 171"/>
                <p:cNvGrpSpPr>
                  <a:grpSpLocks/>
                </p:cNvGrpSpPr>
                <p:nvPr/>
              </p:nvGrpSpPr>
              <p:grpSpPr bwMode="auto">
                <a:xfrm>
                  <a:off x="7370" y="13585"/>
                  <a:ext cx="1363" cy="528"/>
                  <a:chOff x="7370" y="13585"/>
                  <a:chExt cx="1363" cy="528"/>
                </a:xfrm>
              </p:grpSpPr>
              <p:sp>
                <p:nvSpPr>
                  <p:cNvPr id="2183" name="Прямоуг. 172"/>
                  <p:cNvSpPr>
                    <a:spLocks noChangeArrowheads="1"/>
                  </p:cNvSpPr>
                  <p:nvPr/>
                </p:nvSpPr>
                <p:spPr bwMode="auto">
                  <a:xfrm rot="3391316">
                    <a:off x="8041" y="12950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4" name="Овал 173"/>
                  <p:cNvSpPr>
                    <a:spLocks noChangeAspect="1" noChangeArrowheads="1"/>
                  </p:cNvSpPr>
                  <p:nvPr/>
                </p:nvSpPr>
                <p:spPr bwMode="auto">
                  <a:xfrm rot="3391316">
                    <a:off x="7365" y="13869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0" name="Группа 174"/>
                <p:cNvGrpSpPr>
                  <a:grpSpLocks/>
                </p:cNvGrpSpPr>
                <p:nvPr/>
              </p:nvGrpSpPr>
              <p:grpSpPr bwMode="auto">
                <a:xfrm>
                  <a:off x="7654" y="13838"/>
                  <a:ext cx="1460" cy="371"/>
                  <a:chOff x="7654" y="13838"/>
                  <a:chExt cx="1460" cy="371"/>
                </a:xfrm>
              </p:grpSpPr>
              <p:sp>
                <p:nvSpPr>
                  <p:cNvPr id="2181" name="Прямоуг. 175"/>
                  <p:cNvSpPr>
                    <a:spLocks noChangeArrowheads="1"/>
                  </p:cNvSpPr>
                  <p:nvPr/>
                </p:nvSpPr>
                <p:spPr bwMode="auto">
                  <a:xfrm rot="4290436">
                    <a:off x="8422" y="13203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2" name="Овал 176"/>
                  <p:cNvSpPr>
                    <a:spLocks noChangeAspect="1" noChangeArrowheads="1"/>
                  </p:cNvSpPr>
                  <p:nvPr/>
                </p:nvSpPr>
                <p:spPr bwMode="auto">
                  <a:xfrm rot="4290436">
                    <a:off x="7649" y="13965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2175" name="Овал 177"/>
            <p:cNvSpPr>
              <a:spLocks noChangeArrowheads="1"/>
            </p:cNvSpPr>
            <p:nvPr/>
          </p:nvSpPr>
          <p:spPr bwMode="auto">
            <a:xfrm>
              <a:off x="10484" y="1427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6" name="Овал 178"/>
            <p:cNvSpPr>
              <a:spLocks noChangeArrowheads="1"/>
            </p:cNvSpPr>
            <p:nvPr/>
          </p:nvSpPr>
          <p:spPr bwMode="auto">
            <a:xfrm>
              <a:off x="8988" y="1499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51" name="Группа 179"/>
          <p:cNvGrpSpPr>
            <a:grpSpLocks/>
          </p:cNvGrpSpPr>
          <p:nvPr/>
        </p:nvGrpSpPr>
        <p:grpSpPr bwMode="auto">
          <a:xfrm>
            <a:off x="2693848" y="2900289"/>
            <a:ext cx="1474788" cy="1744663"/>
            <a:chOff x="1632" y="1872"/>
            <a:chExt cx="929" cy="1099"/>
          </a:xfrm>
        </p:grpSpPr>
        <p:grpSp>
          <p:nvGrpSpPr>
            <p:cNvPr id="2112" name="Группа 180"/>
            <p:cNvGrpSpPr>
              <a:grpSpLocks/>
            </p:cNvGrpSpPr>
            <p:nvPr/>
          </p:nvGrpSpPr>
          <p:grpSpPr bwMode="auto">
            <a:xfrm>
              <a:off x="1632" y="1872"/>
              <a:ext cx="929" cy="1099"/>
              <a:chOff x="1488" y="1872"/>
              <a:chExt cx="929" cy="1099"/>
            </a:xfrm>
          </p:grpSpPr>
          <p:sp>
            <p:nvSpPr>
              <p:cNvPr id="2115" name="Овал 181"/>
              <p:cNvSpPr>
                <a:spLocks noChangeArrowheads="1"/>
              </p:cNvSpPr>
              <p:nvPr/>
            </p:nvSpPr>
            <p:spPr bwMode="auto">
              <a:xfrm rot="1128713">
                <a:off x="2080" y="1940"/>
                <a:ext cx="288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116" name="Группа 182"/>
              <p:cNvGrpSpPr>
                <a:grpSpLocks noChangeAspect="1"/>
              </p:cNvGrpSpPr>
              <p:nvPr/>
            </p:nvGrpSpPr>
            <p:grpSpPr bwMode="auto">
              <a:xfrm rot="-374955">
                <a:off x="1488" y="1872"/>
                <a:ext cx="929" cy="1099"/>
                <a:chOff x="4863" y="1444"/>
                <a:chExt cx="2426" cy="2872"/>
              </a:xfrm>
            </p:grpSpPr>
            <p:grpSp>
              <p:nvGrpSpPr>
                <p:cNvPr id="2117" name="Группа 183"/>
                <p:cNvGrpSpPr>
                  <a:grpSpLocks noChangeAspect="1"/>
                </p:cNvGrpSpPr>
                <p:nvPr/>
              </p:nvGrpSpPr>
              <p:grpSpPr bwMode="auto">
                <a:xfrm rot="3793015">
                  <a:off x="5450" y="2174"/>
                  <a:ext cx="694" cy="1080"/>
                  <a:chOff x="6267" y="2562"/>
                  <a:chExt cx="694" cy="1080"/>
                </a:xfrm>
              </p:grpSpPr>
              <p:sp>
                <p:nvSpPr>
                  <p:cNvPr id="2172" name="Полилиния 184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3" name="Полилиния 185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18" name="Полилиния 186" descr="Wide upward diagonal"/>
                <p:cNvSpPr>
                  <a:spLocks noChangeAspect="1"/>
                </p:cNvSpPr>
                <p:nvPr/>
              </p:nvSpPr>
              <p:spPr bwMode="auto">
                <a:xfrm>
                  <a:off x="5071" y="2869"/>
                  <a:ext cx="1179" cy="563"/>
                </a:xfrm>
                <a:custGeom>
                  <a:avLst/>
                  <a:gdLst>
                    <a:gd name="T0" fmla="*/ 32 w 1179"/>
                    <a:gd name="T1" fmla="*/ 389 h 563"/>
                    <a:gd name="T2" fmla="*/ 173 w 1179"/>
                    <a:gd name="T3" fmla="*/ 545 h 563"/>
                    <a:gd name="T4" fmla="*/ 356 w 1179"/>
                    <a:gd name="T5" fmla="*/ 515 h 563"/>
                    <a:gd name="T6" fmla="*/ 524 w 1179"/>
                    <a:gd name="T7" fmla="*/ 548 h 563"/>
                    <a:gd name="T8" fmla="*/ 1112 w 1179"/>
                    <a:gd name="T9" fmla="*/ 425 h 563"/>
                    <a:gd name="T10" fmla="*/ 925 w 1179"/>
                    <a:gd name="T11" fmla="*/ 65 h 563"/>
                    <a:gd name="T12" fmla="*/ 560 w 1179"/>
                    <a:gd name="T13" fmla="*/ 35 h 563"/>
                    <a:gd name="T14" fmla="*/ 287 w 1179"/>
                    <a:gd name="T15" fmla="*/ 62 h 563"/>
                    <a:gd name="T16" fmla="*/ 32 w 1179"/>
                    <a:gd name="T17" fmla="*/ 389 h 5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9" h="563">
                      <a:moveTo>
                        <a:pt x="32" y="389"/>
                      </a:moveTo>
                      <a:cubicBezTo>
                        <a:pt x="0" y="469"/>
                        <a:pt x="119" y="524"/>
                        <a:pt x="173" y="545"/>
                      </a:cubicBezTo>
                      <a:cubicBezTo>
                        <a:pt x="235" y="554"/>
                        <a:pt x="298" y="515"/>
                        <a:pt x="356" y="515"/>
                      </a:cubicBezTo>
                      <a:cubicBezTo>
                        <a:pt x="414" y="515"/>
                        <a:pt x="398" y="563"/>
                        <a:pt x="524" y="548"/>
                      </a:cubicBezTo>
                      <a:cubicBezTo>
                        <a:pt x="650" y="533"/>
                        <a:pt x="1045" y="506"/>
                        <a:pt x="1112" y="425"/>
                      </a:cubicBezTo>
                      <a:cubicBezTo>
                        <a:pt x="1179" y="344"/>
                        <a:pt x="1017" y="130"/>
                        <a:pt x="925" y="65"/>
                      </a:cubicBezTo>
                      <a:cubicBezTo>
                        <a:pt x="833" y="0"/>
                        <a:pt x="666" y="35"/>
                        <a:pt x="560" y="35"/>
                      </a:cubicBezTo>
                      <a:cubicBezTo>
                        <a:pt x="454" y="35"/>
                        <a:pt x="375" y="3"/>
                        <a:pt x="287" y="62"/>
                      </a:cubicBezTo>
                      <a:cubicBezTo>
                        <a:pt x="199" y="121"/>
                        <a:pt x="85" y="321"/>
                        <a:pt x="32" y="389"/>
                      </a:cubicBezTo>
                      <a:close/>
                    </a:path>
                  </a:pathLst>
                </a:custGeom>
                <a:pattFill prst="wdUpDiag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119" name="Группа 187"/>
                <p:cNvGrpSpPr>
                  <a:grpSpLocks noChangeAspect="1"/>
                </p:cNvGrpSpPr>
                <p:nvPr/>
              </p:nvGrpSpPr>
              <p:grpSpPr bwMode="auto">
                <a:xfrm rot="-1929903">
                  <a:off x="4863" y="2758"/>
                  <a:ext cx="494" cy="694"/>
                  <a:chOff x="4913" y="2633"/>
                  <a:chExt cx="494" cy="694"/>
                </a:xfrm>
              </p:grpSpPr>
              <p:sp>
                <p:nvSpPr>
                  <p:cNvPr id="2170" name="Овал 188"/>
                  <p:cNvSpPr>
                    <a:spLocks noChangeAspect="1" noChangeArrowheads="1"/>
                  </p:cNvSpPr>
                  <p:nvPr/>
                </p:nvSpPr>
                <p:spPr bwMode="auto">
                  <a:xfrm rot="1154399">
                    <a:off x="4914" y="2633"/>
                    <a:ext cx="493" cy="69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1" name="Овал 189"/>
                  <p:cNvSpPr>
                    <a:spLocks noChangeAspect="1" noChangeArrowheads="1"/>
                  </p:cNvSpPr>
                  <p:nvPr/>
                </p:nvSpPr>
                <p:spPr bwMode="auto">
                  <a:xfrm rot="703507">
                    <a:off x="4913" y="2754"/>
                    <a:ext cx="374" cy="540"/>
                  </a:xfrm>
                  <a:prstGeom prst="ellipse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20" name="Полилиния 190" descr="Solid diamond"/>
                <p:cNvSpPr>
                  <a:spLocks noChangeAspect="1"/>
                </p:cNvSpPr>
                <p:nvPr/>
              </p:nvSpPr>
              <p:spPr bwMode="auto">
                <a:xfrm>
                  <a:off x="5680" y="2361"/>
                  <a:ext cx="1033" cy="1031"/>
                </a:xfrm>
                <a:custGeom>
                  <a:avLst/>
                  <a:gdLst>
                    <a:gd name="T0" fmla="*/ 344 w 1033"/>
                    <a:gd name="T1" fmla="*/ 78 h 1031"/>
                    <a:gd name="T2" fmla="*/ 272 w 1033"/>
                    <a:gd name="T3" fmla="*/ 306 h 1031"/>
                    <a:gd name="T4" fmla="*/ 182 w 1033"/>
                    <a:gd name="T5" fmla="*/ 438 h 1031"/>
                    <a:gd name="T6" fmla="*/ 2 w 1033"/>
                    <a:gd name="T7" fmla="*/ 588 h 1031"/>
                    <a:gd name="T8" fmla="*/ 170 w 1033"/>
                    <a:gd name="T9" fmla="*/ 747 h 1031"/>
                    <a:gd name="T10" fmla="*/ 877 w 1033"/>
                    <a:gd name="T11" fmla="*/ 933 h 1031"/>
                    <a:gd name="T12" fmla="*/ 944 w 1033"/>
                    <a:gd name="T13" fmla="*/ 159 h 1031"/>
                    <a:gd name="T14" fmla="*/ 344 w 1033"/>
                    <a:gd name="T15" fmla="*/ 78 h 10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33" h="1031">
                      <a:moveTo>
                        <a:pt x="344" y="78"/>
                      </a:moveTo>
                      <a:cubicBezTo>
                        <a:pt x="251" y="156"/>
                        <a:pt x="254" y="252"/>
                        <a:pt x="272" y="306"/>
                      </a:cubicBezTo>
                      <a:cubicBezTo>
                        <a:pt x="173" y="333"/>
                        <a:pt x="209" y="387"/>
                        <a:pt x="182" y="438"/>
                      </a:cubicBezTo>
                      <a:cubicBezTo>
                        <a:pt x="119" y="435"/>
                        <a:pt x="4" y="537"/>
                        <a:pt x="2" y="588"/>
                      </a:cubicBezTo>
                      <a:cubicBezTo>
                        <a:pt x="0" y="639"/>
                        <a:pt x="24" y="690"/>
                        <a:pt x="170" y="747"/>
                      </a:cubicBezTo>
                      <a:cubicBezTo>
                        <a:pt x="316" y="804"/>
                        <a:pt x="748" y="1031"/>
                        <a:pt x="877" y="933"/>
                      </a:cubicBezTo>
                      <a:cubicBezTo>
                        <a:pt x="1006" y="835"/>
                        <a:pt x="1033" y="301"/>
                        <a:pt x="944" y="159"/>
                      </a:cubicBezTo>
                      <a:cubicBezTo>
                        <a:pt x="855" y="17"/>
                        <a:pt x="437" y="0"/>
                        <a:pt x="344" y="78"/>
                      </a:cubicBezTo>
                      <a:close/>
                    </a:path>
                  </a:pathLst>
                </a:custGeom>
                <a:pattFill prst="solidDmnd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121" name="Группа 191"/>
                <p:cNvGrpSpPr>
                  <a:grpSpLocks noChangeAspect="1"/>
                </p:cNvGrpSpPr>
                <p:nvPr/>
              </p:nvGrpSpPr>
              <p:grpSpPr bwMode="auto">
                <a:xfrm>
                  <a:off x="5552" y="3044"/>
                  <a:ext cx="1150" cy="1272"/>
                  <a:chOff x="5552" y="3044"/>
                  <a:chExt cx="1150" cy="1272"/>
                </a:xfrm>
              </p:grpSpPr>
              <p:sp>
                <p:nvSpPr>
                  <p:cNvPr id="2167" name="Овал 192"/>
                  <p:cNvSpPr>
                    <a:spLocks noChangeAspect="1" noChangeArrowheads="1"/>
                  </p:cNvSpPr>
                  <p:nvPr/>
                </p:nvSpPr>
                <p:spPr bwMode="auto">
                  <a:xfrm rot="-2951032">
                    <a:off x="5571" y="3723"/>
                    <a:ext cx="638" cy="548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8" name="Автофигура 193"/>
                  <p:cNvSpPr>
                    <a:spLocks noChangeAspect="1" noChangeArrowheads="1"/>
                  </p:cNvSpPr>
                  <p:nvPr/>
                </p:nvSpPr>
                <p:spPr bwMode="auto">
                  <a:xfrm rot="6767305">
                    <a:off x="5581" y="3733"/>
                    <a:ext cx="488" cy="420"/>
                  </a:xfrm>
                  <a:prstGeom prst="flowChartDelay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9" name="Полилиния 194" descr="Wide upward diagonal"/>
                  <p:cNvSpPr>
                    <a:spLocks noChangeAspect="1"/>
                  </p:cNvSpPr>
                  <p:nvPr/>
                </p:nvSpPr>
                <p:spPr bwMode="auto">
                  <a:xfrm>
                    <a:off x="5552" y="3044"/>
                    <a:ext cx="1150" cy="842"/>
                  </a:xfrm>
                  <a:custGeom>
                    <a:avLst/>
                    <a:gdLst>
                      <a:gd name="T0" fmla="*/ 301 w 1150"/>
                      <a:gd name="T1" fmla="*/ 70 h 842"/>
                      <a:gd name="T2" fmla="*/ 70 w 1150"/>
                      <a:gd name="T3" fmla="*/ 430 h 842"/>
                      <a:gd name="T4" fmla="*/ 94 w 1150"/>
                      <a:gd name="T5" fmla="*/ 757 h 842"/>
                      <a:gd name="T6" fmla="*/ 631 w 1150"/>
                      <a:gd name="T7" fmla="*/ 790 h 842"/>
                      <a:gd name="T8" fmla="*/ 628 w 1150"/>
                      <a:gd name="T9" fmla="*/ 445 h 842"/>
                      <a:gd name="T10" fmla="*/ 1087 w 1150"/>
                      <a:gd name="T11" fmla="*/ 490 h 842"/>
                      <a:gd name="T12" fmla="*/ 1005 w 1150"/>
                      <a:gd name="T13" fmla="*/ 70 h 842"/>
                      <a:gd name="T14" fmla="*/ 301 w 1150"/>
                      <a:gd name="T15" fmla="*/ 70 h 84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150" h="842">
                        <a:moveTo>
                          <a:pt x="301" y="70"/>
                        </a:moveTo>
                        <a:cubicBezTo>
                          <a:pt x="145" y="130"/>
                          <a:pt x="104" y="316"/>
                          <a:pt x="70" y="430"/>
                        </a:cubicBezTo>
                        <a:cubicBezTo>
                          <a:pt x="36" y="544"/>
                          <a:pt x="0" y="697"/>
                          <a:pt x="94" y="757"/>
                        </a:cubicBezTo>
                        <a:cubicBezTo>
                          <a:pt x="188" y="817"/>
                          <a:pt x="542" y="842"/>
                          <a:pt x="631" y="790"/>
                        </a:cubicBezTo>
                        <a:cubicBezTo>
                          <a:pt x="720" y="738"/>
                          <a:pt x="703" y="514"/>
                          <a:pt x="628" y="445"/>
                        </a:cubicBezTo>
                        <a:cubicBezTo>
                          <a:pt x="691" y="505"/>
                          <a:pt x="1024" y="552"/>
                          <a:pt x="1087" y="490"/>
                        </a:cubicBezTo>
                        <a:cubicBezTo>
                          <a:pt x="1150" y="428"/>
                          <a:pt x="1136" y="140"/>
                          <a:pt x="1005" y="70"/>
                        </a:cubicBezTo>
                        <a:cubicBezTo>
                          <a:pt x="874" y="0"/>
                          <a:pt x="457" y="10"/>
                          <a:pt x="301" y="70"/>
                        </a:cubicBezTo>
                        <a:close/>
                      </a:path>
                    </a:pathLst>
                  </a:custGeom>
                  <a:pattFill prst="wdUpDiag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22" name="Группа 195"/>
                <p:cNvGrpSpPr>
                  <a:grpSpLocks noChangeAspect="1"/>
                </p:cNvGrpSpPr>
                <p:nvPr/>
              </p:nvGrpSpPr>
              <p:grpSpPr bwMode="auto">
                <a:xfrm>
                  <a:off x="6267" y="2562"/>
                  <a:ext cx="694" cy="1080"/>
                  <a:chOff x="6267" y="2562"/>
                  <a:chExt cx="694" cy="1080"/>
                </a:xfrm>
              </p:grpSpPr>
              <p:sp>
                <p:nvSpPr>
                  <p:cNvPr id="2165" name="Полилиния 196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6" name="Полилиния 197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23" name="Полилиния 198"/>
                <p:cNvSpPr>
                  <a:spLocks noChangeAspect="1"/>
                </p:cNvSpPr>
                <p:nvPr/>
              </p:nvSpPr>
              <p:spPr bwMode="auto">
                <a:xfrm>
                  <a:off x="5865" y="2265"/>
                  <a:ext cx="996" cy="603"/>
                </a:xfrm>
                <a:custGeom>
                  <a:avLst/>
                  <a:gdLst>
                    <a:gd name="T0" fmla="*/ 246 w 996"/>
                    <a:gd name="T1" fmla="*/ 132 h 603"/>
                    <a:gd name="T2" fmla="*/ 681 w 996"/>
                    <a:gd name="T3" fmla="*/ 339 h 603"/>
                    <a:gd name="T4" fmla="*/ 996 w 996"/>
                    <a:gd name="T5" fmla="*/ 345 h 603"/>
                    <a:gd name="T6" fmla="*/ 846 w 996"/>
                    <a:gd name="T7" fmla="*/ 390 h 603"/>
                    <a:gd name="T8" fmla="*/ 972 w 996"/>
                    <a:gd name="T9" fmla="*/ 519 h 603"/>
                    <a:gd name="T10" fmla="*/ 768 w 996"/>
                    <a:gd name="T11" fmla="*/ 438 h 603"/>
                    <a:gd name="T12" fmla="*/ 789 w 996"/>
                    <a:gd name="T13" fmla="*/ 603 h 603"/>
                    <a:gd name="T14" fmla="*/ 690 w 996"/>
                    <a:gd name="T15" fmla="*/ 441 h 603"/>
                    <a:gd name="T16" fmla="*/ 633 w 996"/>
                    <a:gd name="T17" fmla="*/ 567 h 603"/>
                    <a:gd name="T18" fmla="*/ 606 w 996"/>
                    <a:gd name="T19" fmla="*/ 378 h 603"/>
                    <a:gd name="T20" fmla="*/ 507 w 996"/>
                    <a:gd name="T21" fmla="*/ 531 h 603"/>
                    <a:gd name="T22" fmla="*/ 501 w 996"/>
                    <a:gd name="T23" fmla="*/ 354 h 603"/>
                    <a:gd name="T24" fmla="*/ 378 w 996"/>
                    <a:gd name="T25" fmla="*/ 510 h 603"/>
                    <a:gd name="T26" fmla="*/ 390 w 996"/>
                    <a:gd name="T27" fmla="*/ 330 h 603"/>
                    <a:gd name="T28" fmla="*/ 243 w 996"/>
                    <a:gd name="T29" fmla="*/ 483 h 603"/>
                    <a:gd name="T30" fmla="*/ 318 w 996"/>
                    <a:gd name="T31" fmla="*/ 294 h 603"/>
                    <a:gd name="T32" fmla="*/ 153 w 996"/>
                    <a:gd name="T33" fmla="*/ 384 h 603"/>
                    <a:gd name="T34" fmla="*/ 228 w 996"/>
                    <a:gd name="T35" fmla="*/ 228 h 603"/>
                    <a:gd name="T36" fmla="*/ 27 w 996"/>
                    <a:gd name="T37" fmla="*/ 282 h 603"/>
                    <a:gd name="T38" fmla="*/ 171 w 996"/>
                    <a:gd name="T39" fmla="*/ 177 h 603"/>
                    <a:gd name="T40" fmla="*/ 0 w 996"/>
                    <a:gd name="T41" fmla="*/ 102 h 603"/>
                    <a:gd name="T42" fmla="*/ 141 w 996"/>
                    <a:gd name="T43" fmla="*/ 105 h 603"/>
                    <a:gd name="T44" fmla="*/ 144 w 996"/>
                    <a:gd name="T45" fmla="*/ 0 h 603"/>
                    <a:gd name="T46" fmla="*/ 246 w 996"/>
                    <a:gd name="T47" fmla="*/ 132 h 60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996" h="603">
                      <a:moveTo>
                        <a:pt x="246" y="132"/>
                      </a:moveTo>
                      <a:lnTo>
                        <a:pt x="681" y="339"/>
                      </a:lnTo>
                      <a:lnTo>
                        <a:pt x="996" y="345"/>
                      </a:lnTo>
                      <a:lnTo>
                        <a:pt x="846" y="390"/>
                      </a:lnTo>
                      <a:lnTo>
                        <a:pt x="972" y="519"/>
                      </a:lnTo>
                      <a:lnTo>
                        <a:pt x="768" y="438"/>
                      </a:lnTo>
                      <a:lnTo>
                        <a:pt x="789" y="603"/>
                      </a:lnTo>
                      <a:lnTo>
                        <a:pt x="690" y="441"/>
                      </a:lnTo>
                      <a:lnTo>
                        <a:pt x="633" y="567"/>
                      </a:lnTo>
                      <a:lnTo>
                        <a:pt x="606" y="378"/>
                      </a:lnTo>
                      <a:lnTo>
                        <a:pt x="507" y="531"/>
                      </a:lnTo>
                      <a:lnTo>
                        <a:pt x="501" y="354"/>
                      </a:lnTo>
                      <a:lnTo>
                        <a:pt x="378" y="510"/>
                      </a:lnTo>
                      <a:lnTo>
                        <a:pt x="390" y="330"/>
                      </a:lnTo>
                      <a:lnTo>
                        <a:pt x="243" y="483"/>
                      </a:lnTo>
                      <a:lnTo>
                        <a:pt x="318" y="294"/>
                      </a:lnTo>
                      <a:lnTo>
                        <a:pt x="153" y="384"/>
                      </a:lnTo>
                      <a:lnTo>
                        <a:pt x="228" y="228"/>
                      </a:lnTo>
                      <a:lnTo>
                        <a:pt x="27" y="282"/>
                      </a:lnTo>
                      <a:lnTo>
                        <a:pt x="171" y="177"/>
                      </a:lnTo>
                      <a:lnTo>
                        <a:pt x="0" y="102"/>
                      </a:lnTo>
                      <a:lnTo>
                        <a:pt x="141" y="105"/>
                      </a:lnTo>
                      <a:lnTo>
                        <a:pt x="144" y="0"/>
                      </a:lnTo>
                      <a:lnTo>
                        <a:pt x="246" y="13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124" name="Группа 199"/>
                <p:cNvGrpSpPr>
                  <a:grpSpLocks noChangeAspect="1"/>
                </p:cNvGrpSpPr>
                <p:nvPr/>
              </p:nvGrpSpPr>
              <p:grpSpPr bwMode="auto">
                <a:xfrm rot="-403055">
                  <a:off x="5688" y="1444"/>
                  <a:ext cx="1601" cy="1326"/>
                  <a:chOff x="5616" y="1347"/>
                  <a:chExt cx="1601" cy="1326"/>
                </a:xfrm>
              </p:grpSpPr>
              <p:sp>
                <p:nvSpPr>
                  <p:cNvPr id="2125" name="Полилиния 200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5996" y="1398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6" name="Полилиния 201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5809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7" name="Полилиния 202"/>
                  <p:cNvSpPr>
                    <a:spLocks noChangeAspect="1"/>
                  </p:cNvSpPr>
                  <p:nvPr/>
                </p:nvSpPr>
                <p:spPr bwMode="auto">
                  <a:xfrm rot="21124527" flipV="1">
                    <a:off x="5622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8" name="Полилиния 203"/>
                  <p:cNvSpPr>
                    <a:spLocks noChangeAspect="1"/>
                  </p:cNvSpPr>
                  <p:nvPr/>
                </p:nvSpPr>
                <p:spPr bwMode="auto">
                  <a:xfrm rot="867336" flipV="1">
                    <a:off x="5751" y="156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9" name="Полилиния 20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22" y="1926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0" name="Полилиния 205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16" y="205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1" name="Овал 206"/>
                  <p:cNvSpPr>
                    <a:spLocks noChangeAspect="1" noChangeArrowheads="1"/>
                  </p:cNvSpPr>
                  <p:nvPr/>
                </p:nvSpPr>
                <p:spPr bwMode="auto">
                  <a:xfrm rot="1425658">
                    <a:off x="5849" y="1786"/>
                    <a:ext cx="1122" cy="72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127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132" name="Группа 20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53" y="1930"/>
                    <a:ext cx="570" cy="417"/>
                    <a:chOff x="6053" y="1930"/>
                    <a:chExt cx="570" cy="417"/>
                  </a:xfrm>
                </p:grpSpPr>
                <p:sp>
                  <p:nvSpPr>
                    <p:cNvPr id="2158" name="Автофигура 2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053" y="1930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9" name="Автофигура 2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36" y="2144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0" name="Овал 21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2484734">
                      <a:off x="6242" y="2144"/>
                      <a:ext cx="102" cy="68"/>
                    </a:xfrm>
                    <a:prstGeom prst="ellipse">
                      <a:avLst/>
                    </a:prstGeom>
                    <a:solidFill>
                      <a:srgbClr val="FFCC99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161" name="Группа 211"/>
                    <p:cNvGrpSpPr>
                      <a:grpSpLocks noChangeAspect="1"/>
                    </p:cNvGrpSpPr>
                    <p:nvPr/>
                  </p:nvGrpSpPr>
                  <p:grpSpPr bwMode="auto">
                    <a:xfrm rot="1237491">
                      <a:off x="6115" y="2229"/>
                      <a:ext cx="249" cy="118"/>
                      <a:chOff x="5996" y="2136"/>
                      <a:chExt cx="492" cy="233"/>
                    </a:xfrm>
                  </p:grpSpPr>
                  <p:sp>
                    <p:nvSpPr>
                      <p:cNvPr id="2162" name="Дуга 212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107" y="2190"/>
                        <a:ext cx="262" cy="179"/>
                      </a:xfrm>
                      <a:custGeom>
                        <a:avLst/>
                        <a:gdLst>
                          <a:gd name="T0" fmla="*/ 0 w 34763"/>
                          <a:gd name="T1" fmla="*/ 112 h 21600"/>
                          <a:gd name="T2" fmla="*/ 262 w 34763"/>
                          <a:gd name="T3" fmla="*/ 48 h 21600"/>
                          <a:gd name="T4" fmla="*/ 151 w 34763"/>
                          <a:gd name="T5" fmla="*/ 179 h 216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4763" h="21600" fill="none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</a:path>
                          <a:path w="34763" h="21600" stroke="0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  <a:lnTo>
                              <a:pt x="20053" y="21600"/>
                            </a:lnTo>
                            <a:lnTo>
                              <a:pt x="0" y="13572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63" name="Дуга 213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337" y="219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64" name="Дуга 214"/>
                      <p:cNvSpPr>
                        <a:spLocks noChangeAspect="1"/>
                      </p:cNvSpPr>
                      <p:nvPr/>
                    </p:nvSpPr>
                    <p:spPr bwMode="auto">
                      <a:xfrm rot="6708278" flipH="1">
                        <a:off x="6003" y="212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2133" name="Полилиния 215"/>
                  <p:cNvSpPr>
                    <a:spLocks noChangeAspect="1"/>
                  </p:cNvSpPr>
                  <p:nvPr/>
                </p:nvSpPr>
                <p:spPr bwMode="auto">
                  <a:xfrm rot="-7564552">
                    <a:off x="6821" y="194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4" name="Полилиния 216"/>
                  <p:cNvSpPr>
                    <a:spLocks noChangeAspect="1"/>
                  </p:cNvSpPr>
                  <p:nvPr/>
                </p:nvSpPr>
                <p:spPr bwMode="auto">
                  <a:xfrm rot="-5878176">
                    <a:off x="6745" y="2012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5" name="Полилиния 217"/>
                  <p:cNvSpPr>
                    <a:spLocks noChangeAspect="1"/>
                  </p:cNvSpPr>
                  <p:nvPr/>
                </p:nvSpPr>
                <p:spPr bwMode="auto">
                  <a:xfrm rot="-4391667">
                    <a:off x="6414" y="18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6" name="Полилиния 218"/>
                  <p:cNvSpPr>
                    <a:spLocks noChangeAspect="1"/>
                  </p:cNvSpPr>
                  <p:nvPr/>
                </p:nvSpPr>
                <p:spPr bwMode="auto">
                  <a:xfrm rot="-5150821">
                    <a:off x="6514" y="192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7" name="Полилиния 219"/>
                  <p:cNvSpPr>
                    <a:spLocks noChangeAspect="1"/>
                  </p:cNvSpPr>
                  <p:nvPr/>
                </p:nvSpPr>
                <p:spPr bwMode="auto">
                  <a:xfrm rot="-5725170">
                    <a:off x="6648" y="196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8" name="Полилиния 220"/>
                  <p:cNvSpPr>
                    <a:spLocks noChangeAspect="1"/>
                  </p:cNvSpPr>
                  <p:nvPr/>
                </p:nvSpPr>
                <p:spPr bwMode="auto">
                  <a:xfrm rot="-1289127">
                    <a:off x="5875" y="16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9" name="Полилиния 221"/>
                  <p:cNvSpPr>
                    <a:spLocks noChangeAspect="1"/>
                  </p:cNvSpPr>
                  <p:nvPr/>
                </p:nvSpPr>
                <p:spPr bwMode="auto">
                  <a:xfrm>
                    <a:off x="6060" y="168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0" name="Полилиния 222"/>
                  <p:cNvSpPr>
                    <a:spLocks noChangeAspect="1"/>
                  </p:cNvSpPr>
                  <p:nvPr/>
                </p:nvSpPr>
                <p:spPr bwMode="auto">
                  <a:xfrm>
                    <a:off x="6186" y="175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1" name="Полилиния 223"/>
                  <p:cNvSpPr>
                    <a:spLocks noChangeAspect="1"/>
                  </p:cNvSpPr>
                  <p:nvPr/>
                </p:nvSpPr>
                <p:spPr bwMode="auto">
                  <a:xfrm rot="18205488" flipV="1">
                    <a:off x="6258" y="1775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2" name="Полилиния 22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93" y="179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3" name="Полилиния 225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15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4" name="Полилиния 226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27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5" name="Полилиния 227"/>
                  <p:cNvSpPr>
                    <a:spLocks noChangeAspect="1"/>
                  </p:cNvSpPr>
                  <p:nvPr/>
                </p:nvSpPr>
                <p:spPr bwMode="auto">
                  <a:xfrm rot="15795872" flipV="1">
                    <a:off x="6725" y="23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6" name="Полилиния 228"/>
                  <p:cNvSpPr>
                    <a:spLocks noChangeAspect="1"/>
                  </p:cNvSpPr>
                  <p:nvPr/>
                </p:nvSpPr>
                <p:spPr bwMode="auto">
                  <a:xfrm rot="14666389" flipV="1">
                    <a:off x="6818" y="235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7" name="Полилиния 229"/>
                  <p:cNvSpPr>
                    <a:spLocks noChangeAspect="1"/>
                  </p:cNvSpPr>
                  <p:nvPr/>
                </p:nvSpPr>
                <p:spPr bwMode="auto">
                  <a:xfrm rot="14433007" flipV="1">
                    <a:off x="6887" y="223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8" name="Полилиния 230"/>
                  <p:cNvSpPr>
                    <a:spLocks noChangeAspect="1"/>
                  </p:cNvSpPr>
                  <p:nvPr/>
                </p:nvSpPr>
                <p:spPr bwMode="auto">
                  <a:xfrm rot="10053405" flipV="1">
                    <a:off x="5809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9" name="Полилиния 231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5996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0" name="Полилиния 232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5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1" name="Полилиния 233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45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2" name="Полилиния 234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57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3" name="Полилиния 235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797" y="173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4" name="Полилиния 236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42" y="164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5" name="Полилиния 237"/>
                  <p:cNvSpPr>
                    <a:spLocks noChangeAspect="1"/>
                  </p:cNvSpPr>
                  <p:nvPr/>
                </p:nvSpPr>
                <p:spPr bwMode="auto">
                  <a:xfrm rot="13611079" flipV="1">
                    <a:off x="6815" y="16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6" name="Полилиния 238"/>
                  <p:cNvSpPr>
                    <a:spLocks noChangeAspect="1"/>
                  </p:cNvSpPr>
                  <p:nvPr/>
                </p:nvSpPr>
                <p:spPr bwMode="auto">
                  <a:xfrm rot="7636523" flipV="1">
                    <a:off x="6335" y="1553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7" name="Полилиния 239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6236" y="1347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2113" name="Овал 240"/>
            <p:cNvSpPr>
              <a:spLocks noChangeArrowheads="1"/>
            </p:cNvSpPr>
            <p:nvPr/>
          </p:nvSpPr>
          <p:spPr bwMode="auto">
            <a:xfrm>
              <a:off x="2064" y="216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14" name="Овал 241"/>
            <p:cNvSpPr>
              <a:spLocks noChangeArrowheads="1"/>
            </p:cNvSpPr>
            <p:nvPr/>
          </p:nvSpPr>
          <p:spPr bwMode="auto">
            <a:xfrm>
              <a:off x="2256" y="221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322" name="Группа 250"/>
          <p:cNvGrpSpPr>
            <a:grpSpLocks noChangeAspect="1"/>
          </p:cNvGrpSpPr>
          <p:nvPr/>
        </p:nvGrpSpPr>
        <p:grpSpPr bwMode="auto">
          <a:xfrm>
            <a:off x="2615123" y="1212671"/>
            <a:ext cx="1016487" cy="983760"/>
            <a:chOff x="2965" y="2596"/>
            <a:chExt cx="2805" cy="2717"/>
          </a:xfrm>
        </p:grpSpPr>
        <p:sp>
          <p:nvSpPr>
            <p:cNvPr id="2102" name="Овал 251"/>
            <p:cNvSpPr>
              <a:spLocks noChangeAspect="1" noChangeArrowheads="1"/>
            </p:cNvSpPr>
            <p:nvPr/>
          </p:nvSpPr>
          <p:spPr bwMode="auto">
            <a:xfrm>
              <a:off x="2965" y="2613"/>
              <a:ext cx="2805" cy="27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03" name="Дуга 252"/>
            <p:cNvSpPr>
              <a:spLocks noChangeAspect="1"/>
            </p:cNvSpPr>
            <p:nvPr/>
          </p:nvSpPr>
          <p:spPr bwMode="auto">
            <a:xfrm rot="16103918" flipH="1">
              <a:off x="3376" y="2964"/>
              <a:ext cx="1978" cy="2623"/>
            </a:xfrm>
            <a:custGeom>
              <a:avLst/>
              <a:gdLst>
                <a:gd name="T0" fmla="*/ 189 w 21600"/>
                <a:gd name="T1" fmla="*/ 2623 h 28819"/>
                <a:gd name="T2" fmla="*/ 1147 w 21600"/>
                <a:gd name="T3" fmla="*/ 0 h 28819"/>
                <a:gd name="T4" fmla="*/ 1978 w 21600"/>
                <a:gd name="T5" fmla="*/ 1784 h 288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819" fill="none" extrusionOk="0">
                  <a:moveTo>
                    <a:pt x="2066" y="28818"/>
                  </a:moveTo>
                  <a:cubicBezTo>
                    <a:pt x="705" y="25936"/>
                    <a:pt x="0" y="22787"/>
                    <a:pt x="0" y="19600"/>
                  </a:cubicBezTo>
                  <a:cubicBezTo>
                    <a:pt x="-1" y="11185"/>
                    <a:pt x="4887" y="3536"/>
                    <a:pt x="12522" y="-1"/>
                  </a:cubicBezTo>
                </a:path>
                <a:path w="21600" h="28819" stroke="0" extrusionOk="0">
                  <a:moveTo>
                    <a:pt x="2066" y="28818"/>
                  </a:moveTo>
                  <a:cubicBezTo>
                    <a:pt x="705" y="25936"/>
                    <a:pt x="0" y="22787"/>
                    <a:pt x="0" y="19600"/>
                  </a:cubicBezTo>
                  <a:cubicBezTo>
                    <a:pt x="-1" y="11185"/>
                    <a:pt x="4887" y="3536"/>
                    <a:pt x="12522" y="-1"/>
                  </a:cubicBezTo>
                  <a:lnTo>
                    <a:pt x="21600" y="19600"/>
                  </a:lnTo>
                  <a:lnTo>
                    <a:pt x="2066" y="2881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04" name="Дуга 253"/>
            <p:cNvSpPr>
              <a:spLocks noChangeAspect="1"/>
            </p:cNvSpPr>
            <p:nvPr/>
          </p:nvSpPr>
          <p:spPr bwMode="auto">
            <a:xfrm rot="624979" flipH="1">
              <a:off x="3033" y="2596"/>
              <a:ext cx="1978" cy="2576"/>
            </a:xfrm>
            <a:custGeom>
              <a:avLst/>
              <a:gdLst>
                <a:gd name="T0" fmla="*/ 189 w 21600"/>
                <a:gd name="T1" fmla="*/ 2576 h 28300"/>
                <a:gd name="T2" fmla="*/ 1051 w 21600"/>
                <a:gd name="T3" fmla="*/ 0 h 28300"/>
                <a:gd name="T4" fmla="*/ 1978 w 21600"/>
                <a:gd name="T5" fmla="*/ 1737 h 283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300" fill="none" extrusionOk="0">
                  <a:moveTo>
                    <a:pt x="2066" y="28299"/>
                  </a:moveTo>
                  <a:cubicBezTo>
                    <a:pt x="705" y="25417"/>
                    <a:pt x="0" y="22268"/>
                    <a:pt x="0" y="19081"/>
                  </a:cubicBezTo>
                  <a:cubicBezTo>
                    <a:pt x="-1" y="11086"/>
                    <a:pt x="4415" y="3746"/>
                    <a:pt x="11476" y="-1"/>
                  </a:cubicBezTo>
                </a:path>
                <a:path w="21600" h="28300" stroke="0" extrusionOk="0">
                  <a:moveTo>
                    <a:pt x="2066" y="28299"/>
                  </a:moveTo>
                  <a:cubicBezTo>
                    <a:pt x="705" y="25417"/>
                    <a:pt x="0" y="22268"/>
                    <a:pt x="0" y="19081"/>
                  </a:cubicBezTo>
                  <a:cubicBezTo>
                    <a:pt x="-1" y="11086"/>
                    <a:pt x="4415" y="3746"/>
                    <a:pt x="11476" y="-1"/>
                  </a:cubicBezTo>
                  <a:lnTo>
                    <a:pt x="21600" y="19081"/>
                  </a:lnTo>
                  <a:lnTo>
                    <a:pt x="2066" y="2829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63561"/>
            <a:ext cx="35052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latin typeface="Arial Rounded MT Bold" pitchFamily="34" charset="0"/>
              </a:rPr>
              <a:t>P</a:t>
            </a:r>
            <a:r>
              <a:rPr lang="et-EE" sz="4800" b="1" dirty="0">
                <a:latin typeface="Arial Rounded MT Bold" pitchFamily="34" charset="0"/>
              </a:rPr>
              <a:t>ANE </a:t>
            </a:r>
            <a:r>
              <a:rPr lang="et-EE" sz="4800" b="1" dirty="0" smtClean="0">
                <a:latin typeface="Arial Rounded MT Bold" pitchFamily="34" charset="0"/>
              </a:rPr>
              <a:t> </a:t>
            </a:r>
            <a:r>
              <a:rPr lang="et-EE" sz="4800" b="1" dirty="0">
                <a:latin typeface="Arial Rounded MT Bold" pitchFamily="34" charset="0"/>
              </a:rPr>
              <a:t>KARPI!</a:t>
            </a:r>
            <a:r>
              <a:rPr lang="en-US" sz="4800" b="1" dirty="0">
                <a:latin typeface="Arial Rounded MT Bold" pitchFamily="34" charset="0"/>
              </a:rPr>
              <a:t> </a:t>
            </a:r>
          </a:p>
        </p:txBody>
      </p:sp>
      <p:grpSp>
        <p:nvGrpSpPr>
          <p:cNvPr id="3203" name="Группа 131"/>
          <p:cNvGrpSpPr>
            <a:grpSpLocks noChangeAspect="1"/>
          </p:cNvGrpSpPr>
          <p:nvPr/>
        </p:nvGrpSpPr>
        <p:grpSpPr bwMode="auto">
          <a:xfrm>
            <a:off x="1444951" y="4581513"/>
            <a:ext cx="1135063" cy="1211263"/>
            <a:chOff x="3004" y="8973"/>
            <a:chExt cx="6732" cy="7186"/>
          </a:xfrm>
        </p:grpSpPr>
        <p:sp>
          <p:nvSpPr>
            <p:cNvPr id="2074" name="Полилиния 132"/>
            <p:cNvSpPr>
              <a:spLocks noChangeAspect="1"/>
            </p:cNvSpPr>
            <p:nvPr/>
          </p:nvSpPr>
          <p:spPr bwMode="auto">
            <a:xfrm>
              <a:off x="3004" y="11792"/>
              <a:ext cx="2902" cy="2122"/>
            </a:xfrm>
            <a:custGeom>
              <a:avLst/>
              <a:gdLst>
                <a:gd name="T0" fmla="*/ 2684 w 2902"/>
                <a:gd name="T1" fmla="*/ 985 h 2122"/>
                <a:gd name="T2" fmla="*/ 656 w 2902"/>
                <a:gd name="T3" fmla="*/ 57 h 2122"/>
                <a:gd name="T4" fmla="*/ 244 w 2902"/>
                <a:gd name="T5" fmla="*/ 1325 h 2122"/>
                <a:gd name="T6" fmla="*/ 2123 w 2902"/>
                <a:gd name="T7" fmla="*/ 2065 h 2122"/>
                <a:gd name="T8" fmla="*/ 2684 w 2902"/>
                <a:gd name="T9" fmla="*/ 985 h 2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02" h="2122">
                  <a:moveTo>
                    <a:pt x="2684" y="985"/>
                  </a:moveTo>
                  <a:cubicBezTo>
                    <a:pt x="2440" y="650"/>
                    <a:pt x="1063" y="0"/>
                    <a:pt x="656" y="57"/>
                  </a:cubicBezTo>
                  <a:cubicBezTo>
                    <a:pt x="249" y="114"/>
                    <a:pt x="0" y="990"/>
                    <a:pt x="244" y="1325"/>
                  </a:cubicBezTo>
                  <a:cubicBezTo>
                    <a:pt x="488" y="1660"/>
                    <a:pt x="1716" y="2122"/>
                    <a:pt x="2123" y="2065"/>
                  </a:cubicBezTo>
                  <a:cubicBezTo>
                    <a:pt x="2530" y="2008"/>
                    <a:pt x="2902" y="1315"/>
                    <a:pt x="2684" y="985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Полилиния 133"/>
            <p:cNvSpPr>
              <a:spLocks noChangeAspect="1"/>
            </p:cNvSpPr>
            <p:nvPr/>
          </p:nvSpPr>
          <p:spPr bwMode="auto">
            <a:xfrm flipH="1">
              <a:off x="7015" y="11792"/>
              <a:ext cx="2721" cy="2122"/>
            </a:xfrm>
            <a:custGeom>
              <a:avLst/>
              <a:gdLst>
                <a:gd name="T0" fmla="*/ 2517 w 2902"/>
                <a:gd name="T1" fmla="*/ 985 h 2122"/>
                <a:gd name="T2" fmla="*/ 615 w 2902"/>
                <a:gd name="T3" fmla="*/ 57 h 2122"/>
                <a:gd name="T4" fmla="*/ 229 w 2902"/>
                <a:gd name="T5" fmla="*/ 1325 h 2122"/>
                <a:gd name="T6" fmla="*/ 1991 w 2902"/>
                <a:gd name="T7" fmla="*/ 2065 h 2122"/>
                <a:gd name="T8" fmla="*/ 2517 w 2902"/>
                <a:gd name="T9" fmla="*/ 985 h 2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02" h="2122">
                  <a:moveTo>
                    <a:pt x="2684" y="985"/>
                  </a:moveTo>
                  <a:cubicBezTo>
                    <a:pt x="2440" y="650"/>
                    <a:pt x="1063" y="0"/>
                    <a:pt x="656" y="57"/>
                  </a:cubicBezTo>
                  <a:cubicBezTo>
                    <a:pt x="249" y="114"/>
                    <a:pt x="0" y="990"/>
                    <a:pt x="244" y="1325"/>
                  </a:cubicBezTo>
                  <a:cubicBezTo>
                    <a:pt x="488" y="1660"/>
                    <a:pt x="1716" y="2122"/>
                    <a:pt x="2123" y="2065"/>
                  </a:cubicBezTo>
                  <a:cubicBezTo>
                    <a:pt x="2530" y="2008"/>
                    <a:pt x="2902" y="1315"/>
                    <a:pt x="2684" y="985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Овал 134"/>
            <p:cNvSpPr>
              <a:spLocks noChangeAspect="1" noChangeArrowheads="1"/>
            </p:cNvSpPr>
            <p:nvPr/>
          </p:nvSpPr>
          <p:spPr bwMode="auto">
            <a:xfrm>
              <a:off x="4566" y="12019"/>
              <a:ext cx="3740" cy="360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77" name="Группа 135"/>
            <p:cNvGrpSpPr>
              <a:grpSpLocks noChangeAspect="1"/>
            </p:cNvGrpSpPr>
            <p:nvPr/>
          </p:nvGrpSpPr>
          <p:grpSpPr bwMode="auto">
            <a:xfrm>
              <a:off x="3193" y="13793"/>
              <a:ext cx="2803" cy="2366"/>
              <a:chOff x="4500" y="6514"/>
              <a:chExt cx="2803" cy="2366"/>
            </a:xfrm>
          </p:grpSpPr>
          <p:sp>
            <p:nvSpPr>
              <p:cNvPr id="2100" name="Полилиния 136"/>
              <p:cNvSpPr>
                <a:spLocks noChangeAspect="1"/>
              </p:cNvSpPr>
              <p:nvPr/>
            </p:nvSpPr>
            <p:spPr bwMode="auto">
              <a:xfrm>
                <a:off x="5275" y="6514"/>
                <a:ext cx="2028" cy="2366"/>
              </a:xfrm>
              <a:custGeom>
                <a:avLst/>
                <a:gdLst>
                  <a:gd name="T0" fmla="*/ 39 w 2028"/>
                  <a:gd name="T1" fmla="*/ 1269 h 2366"/>
                  <a:gd name="T2" fmla="*/ 211 w 2028"/>
                  <a:gd name="T3" fmla="*/ 549 h 2366"/>
                  <a:gd name="T4" fmla="*/ 1308 w 2028"/>
                  <a:gd name="T5" fmla="*/ 172 h 2366"/>
                  <a:gd name="T6" fmla="*/ 1651 w 2028"/>
                  <a:gd name="T7" fmla="*/ 1577 h 2366"/>
                  <a:gd name="T8" fmla="*/ 347 w 2028"/>
                  <a:gd name="T9" fmla="*/ 2180 h 2366"/>
                  <a:gd name="T10" fmla="*/ 39 w 2028"/>
                  <a:gd name="T11" fmla="*/ 1269 h 23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28" h="2366">
                    <a:moveTo>
                      <a:pt x="39" y="1269"/>
                    </a:moveTo>
                    <a:cubicBezTo>
                      <a:pt x="16" y="997"/>
                      <a:pt x="0" y="732"/>
                      <a:pt x="211" y="549"/>
                    </a:cubicBezTo>
                    <a:cubicBezTo>
                      <a:pt x="422" y="366"/>
                      <a:pt x="691" y="0"/>
                      <a:pt x="1308" y="172"/>
                    </a:cubicBezTo>
                    <a:cubicBezTo>
                      <a:pt x="1925" y="344"/>
                      <a:pt x="2028" y="1097"/>
                      <a:pt x="1651" y="1577"/>
                    </a:cubicBezTo>
                    <a:cubicBezTo>
                      <a:pt x="1410" y="1859"/>
                      <a:pt x="759" y="2366"/>
                      <a:pt x="347" y="2180"/>
                    </a:cubicBezTo>
                    <a:cubicBezTo>
                      <a:pt x="93" y="2078"/>
                      <a:pt x="8" y="1599"/>
                      <a:pt x="39" y="126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Овал 137"/>
              <p:cNvSpPr>
                <a:spLocks noChangeAspect="1" noChangeArrowheads="1"/>
              </p:cNvSpPr>
              <p:nvPr/>
            </p:nvSpPr>
            <p:spPr bwMode="auto">
              <a:xfrm>
                <a:off x="4500" y="6714"/>
                <a:ext cx="1683" cy="2160"/>
              </a:xfrm>
              <a:prstGeom prst="ellipse">
                <a:avLst/>
              </a:prstGeom>
              <a:gradFill rotWithShape="1">
                <a:gsLst>
                  <a:gs pos="0">
                    <a:srgbClr val="FFCCFF"/>
                  </a:gs>
                  <a:gs pos="50000">
                    <a:srgbClr val="FFFFFF"/>
                  </a:gs>
                  <a:gs pos="100000">
                    <a:srgbClr val="FFCCFF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78" name="Группа 138"/>
            <p:cNvGrpSpPr>
              <a:grpSpLocks noChangeAspect="1"/>
            </p:cNvGrpSpPr>
            <p:nvPr/>
          </p:nvGrpSpPr>
          <p:grpSpPr bwMode="auto">
            <a:xfrm rot="895798" flipH="1">
              <a:off x="6744" y="13734"/>
              <a:ext cx="2818" cy="2366"/>
              <a:chOff x="4500" y="6514"/>
              <a:chExt cx="2803" cy="2366"/>
            </a:xfrm>
          </p:grpSpPr>
          <p:sp>
            <p:nvSpPr>
              <p:cNvPr id="2098" name="Полилиния 139"/>
              <p:cNvSpPr>
                <a:spLocks noChangeAspect="1"/>
              </p:cNvSpPr>
              <p:nvPr/>
            </p:nvSpPr>
            <p:spPr bwMode="auto">
              <a:xfrm>
                <a:off x="5275" y="6514"/>
                <a:ext cx="2028" cy="2366"/>
              </a:xfrm>
              <a:custGeom>
                <a:avLst/>
                <a:gdLst>
                  <a:gd name="T0" fmla="*/ 39 w 2028"/>
                  <a:gd name="T1" fmla="*/ 1269 h 2366"/>
                  <a:gd name="T2" fmla="*/ 211 w 2028"/>
                  <a:gd name="T3" fmla="*/ 549 h 2366"/>
                  <a:gd name="T4" fmla="*/ 1308 w 2028"/>
                  <a:gd name="T5" fmla="*/ 172 h 2366"/>
                  <a:gd name="T6" fmla="*/ 1651 w 2028"/>
                  <a:gd name="T7" fmla="*/ 1577 h 2366"/>
                  <a:gd name="T8" fmla="*/ 347 w 2028"/>
                  <a:gd name="T9" fmla="*/ 2180 h 2366"/>
                  <a:gd name="T10" fmla="*/ 39 w 2028"/>
                  <a:gd name="T11" fmla="*/ 1269 h 23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28" h="2366">
                    <a:moveTo>
                      <a:pt x="39" y="1269"/>
                    </a:moveTo>
                    <a:cubicBezTo>
                      <a:pt x="16" y="997"/>
                      <a:pt x="0" y="732"/>
                      <a:pt x="211" y="549"/>
                    </a:cubicBezTo>
                    <a:cubicBezTo>
                      <a:pt x="422" y="366"/>
                      <a:pt x="691" y="0"/>
                      <a:pt x="1308" y="172"/>
                    </a:cubicBezTo>
                    <a:cubicBezTo>
                      <a:pt x="1925" y="344"/>
                      <a:pt x="2028" y="1097"/>
                      <a:pt x="1651" y="1577"/>
                    </a:cubicBezTo>
                    <a:cubicBezTo>
                      <a:pt x="1410" y="1859"/>
                      <a:pt x="759" y="2366"/>
                      <a:pt x="347" y="2180"/>
                    </a:cubicBezTo>
                    <a:cubicBezTo>
                      <a:pt x="93" y="2078"/>
                      <a:pt x="8" y="1599"/>
                      <a:pt x="39" y="126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Овал 140"/>
              <p:cNvSpPr>
                <a:spLocks noChangeAspect="1" noChangeArrowheads="1"/>
              </p:cNvSpPr>
              <p:nvPr/>
            </p:nvSpPr>
            <p:spPr bwMode="auto">
              <a:xfrm>
                <a:off x="4500" y="6714"/>
                <a:ext cx="1683" cy="2160"/>
              </a:xfrm>
              <a:prstGeom prst="ellipse">
                <a:avLst/>
              </a:prstGeom>
              <a:gradFill rotWithShape="1">
                <a:gsLst>
                  <a:gs pos="0">
                    <a:srgbClr val="FFCCFF"/>
                  </a:gs>
                  <a:gs pos="50000">
                    <a:srgbClr val="FFFFFF"/>
                  </a:gs>
                  <a:gs pos="100000">
                    <a:srgbClr val="FFCCFF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79" name="Группа 141"/>
            <p:cNvGrpSpPr>
              <a:grpSpLocks noChangeAspect="1"/>
            </p:cNvGrpSpPr>
            <p:nvPr/>
          </p:nvGrpSpPr>
          <p:grpSpPr bwMode="auto">
            <a:xfrm>
              <a:off x="4107" y="8973"/>
              <a:ext cx="4488" cy="3780"/>
              <a:chOff x="5350" y="1868"/>
              <a:chExt cx="4488" cy="3780"/>
            </a:xfrm>
          </p:grpSpPr>
          <p:grpSp>
            <p:nvGrpSpPr>
              <p:cNvPr id="2080" name="Группа 142"/>
              <p:cNvGrpSpPr>
                <a:grpSpLocks noChangeAspect="1"/>
              </p:cNvGrpSpPr>
              <p:nvPr/>
            </p:nvGrpSpPr>
            <p:grpSpPr bwMode="auto">
              <a:xfrm>
                <a:off x="5350" y="2001"/>
                <a:ext cx="1762" cy="1578"/>
                <a:chOff x="5350" y="2001"/>
                <a:chExt cx="1762" cy="1578"/>
              </a:xfrm>
            </p:grpSpPr>
            <p:sp>
              <p:nvSpPr>
                <p:cNvPr id="2096" name="Овал 143"/>
                <p:cNvSpPr>
                  <a:spLocks noChangeAspect="1" noChangeArrowheads="1"/>
                </p:cNvSpPr>
                <p:nvPr/>
              </p:nvSpPr>
              <p:spPr bwMode="auto">
                <a:xfrm rot="-2726413">
                  <a:off x="5442" y="1909"/>
                  <a:ext cx="1578" cy="17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7" name="Овал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5809" y="2394"/>
                  <a:ext cx="748" cy="7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FF"/>
                    </a:gs>
                    <a:gs pos="50000">
                      <a:srgbClr val="FFFFFF"/>
                    </a:gs>
                    <a:gs pos="100000">
                      <a:srgbClr val="FFCCFF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81" name="Группа 145"/>
              <p:cNvGrpSpPr>
                <a:grpSpLocks noChangeAspect="1"/>
              </p:cNvGrpSpPr>
              <p:nvPr/>
            </p:nvGrpSpPr>
            <p:grpSpPr bwMode="auto">
              <a:xfrm>
                <a:off x="8216" y="1868"/>
                <a:ext cx="1622" cy="1714"/>
                <a:chOff x="8216" y="1868"/>
                <a:chExt cx="1622" cy="1714"/>
              </a:xfrm>
            </p:grpSpPr>
            <p:sp>
              <p:nvSpPr>
                <p:cNvPr id="2094" name="Овал 146"/>
                <p:cNvSpPr>
                  <a:spLocks noChangeAspect="1" noChangeArrowheads="1"/>
                </p:cNvSpPr>
                <p:nvPr/>
              </p:nvSpPr>
              <p:spPr bwMode="auto">
                <a:xfrm rot="2428813">
                  <a:off x="8216" y="1868"/>
                  <a:ext cx="1622" cy="17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5" name="Овал 147"/>
                <p:cNvSpPr>
                  <a:spLocks noChangeAspect="1" noChangeArrowheads="1"/>
                </p:cNvSpPr>
                <p:nvPr/>
              </p:nvSpPr>
              <p:spPr bwMode="auto">
                <a:xfrm>
                  <a:off x="8614" y="2394"/>
                  <a:ext cx="748" cy="7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FF"/>
                    </a:gs>
                    <a:gs pos="50000">
                      <a:srgbClr val="FFFFFF"/>
                    </a:gs>
                    <a:gs pos="100000">
                      <a:srgbClr val="FFCCFF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82" name="Группа 148"/>
              <p:cNvGrpSpPr>
                <a:grpSpLocks noChangeAspect="1"/>
              </p:cNvGrpSpPr>
              <p:nvPr/>
            </p:nvGrpSpPr>
            <p:grpSpPr bwMode="auto">
              <a:xfrm>
                <a:off x="5965" y="2443"/>
                <a:ext cx="3377" cy="3205"/>
                <a:chOff x="5965" y="2443"/>
                <a:chExt cx="3377" cy="3205"/>
              </a:xfrm>
            </p:grpSpPr>
            <p:grpSp>
              <p:nvGrpSpPr>
                <p:cNvPr id="2083" name="Группа 149"/>
                <p:cNvGrpSpPr>
                  <a:grpSpLocks noChangeAspect="1"/>
                </p:cNvGrpSpPr>
                <p:nvPr/>
              </p:nvGrpSpPr>
              <p:grpSpPr bwMode="auto">
                <a:xfrm>
                  <a:off x="5965" y="2443"/>
                  <a:ext cx="3377" cy="3205"/>
                  <a:chOff x="5248" y="6354"/>
                  <a:chExt cx="1870" cy="2006"/>
                </a:xfrm>
              </p:grpSpPr>
              <p:grpSp>
                <p:nvGrpSpPr>
                  <p:cNvPr id="2090" name="Группа 15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248" y="6354"/>
                    <a:ext cx="1870" cy="2006"/>
                    <a:chOff x="5248" y="6354"/>
                    <a:chExt cx="1870" cy="2006"/>
                  </a:xfrm>
                </p:grpSpPr>
                <p:sp>
                  <p:nvSpPr>
                    <p:cNvPr id="2092" name="Овал 1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48" y="6354"/>
                      <a:ext cx="1870" cy="1980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224" name="Овал 1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355" y="7279"/>
                      <a:ext cx="1684" cy="1079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  <a:ln w="127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2091" name="Полилиния 153"/>
                  <p:cNvSpPr>
                    <a:spLocks noChangeAspect="1"/>
                  </p:cNvSpPr>
                  <p:nvPr/>
                </p:nvSpPr>
                <p:spPr bwMode="auto">
                  <a:xfrm>
                    <a:off x="5944" y="7434"/>
                    <a:ext cx="465" cy="294"/>
                  </a:xfrm>
                  <a:custGeom>
                    <a:avLst/>
                    <a:gdLst>
                      <a:gd name="T0" fmla="*/ 12 w 1184"/>
                      <a:gd name="T1" fmla="*/ 82 h 750"/>
                      <a:gd name="T2" fmla="*/ 159 w 1184"/>
                      <a:gd name="T3" fmla="*/ 12 h 750"/>
                      <a:gd name="T4" fmla="*/ 306 w 1184"/>
                      <a:gd name="T5" fmla="*/ 12 h 750"/>
                      <a:gd name="T6" fmla="*/ 453 w 1184"/>
                      <a:gd name="T7" fmla="*/ 82 h 750"/>
                      <a:gd name="T8" fmla="*/ 233 w 1184"/>
                      <a:gd name="T9" fmla="*/ 294 h 750"/>
                      <a:gd name="T10" fmla="*/ 12 w 1184"/>
                      <a:gd name="T11" fmla="*/ 82 h 7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184" h="750">
                        <a:moveTo>
                          <a:pt x="31" y="210"/>
                        </a:moveTo>
                        <a:cubicBezTo>
                          <a:pt x="0" y="90"/>
                          <a:pt x="280" y="60"/>
                          <a:pt x="405" y="30"/>
                        </a:cubicBezTo>
                        <a:cubicBezTo>
                          <a:pt x="530" y="0"/>
                          <a:pt x="654" y="0"/>
                          <a:pt x="779" y="30"/>
                        </a:cubicBezTo>
                        <a:cubicBezTo>
                          <a:pt x="904" y="60"/>
                          <a:pt x="1184" y="90"/>
                          <a:pt x="1153" y="210"/>
                        </a:cubicBezTo>
                        <a:cubicBezTo>
                          <a:pt x="1122" y="330"/>
                          <a:pt x="779" y="750"/>
                          <a:pt x="592" y="750"/>
                        </a:cubicBezTo>
                        <a:cubicBezTo>
                          <a:pt x="405" y="750"/>
                          <a:pt x="62" y="330"/>
                          <a:pt x="31" y="21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84" name="Дуга 154"/>
                <p:cNvSpPr>
                  <a:spLocks noChangeAspect="1"/>
                </p:cNvSpPr>
                <p:nvPr/>
              </p:nvSpPr>
              <p:spPr bwMode="auto">
                <a:xfrm rot="6562555" flipH="1">
                  <a:off x="6954" y="3283"/>
                  <a:ext cx="1876" cy="1519"/>
                </a:xfrm>
                <a:custGeom>
                  <a:avLst/>
                  <a:gdLst>
                    <a:gd name="T0" fmla="*/ 178 w 21600"/>
                    <a:gd name="T1" fmla="*/ 1519 h 25507"/>
                    <a:gd name="T2" fmla="*/ 647 w 21600"/>
                    <a:gd name="T3" fmla="*/ 0 h 25507"/>
                    <a:gd name="T4" fmla="*/ 1876 w 21600"/>
                    <a:gd name="T5" fmla="*/ 972 h 2550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5507" fill="none" extrusionOk="0">
                      <a:moveTo>
                        <a:pt x="2053" y="25507"/>
                      </a:moveTo>
                      <a:cubicBezTo>
                        <a:pt x="701" y="22631"/>
                        <a:pt x="0" y="19492"/>
                        <a:pt x="0" y="16315"/>
                      </a:cubicBezTo>
                      <a:cubicBezTo>
                        <a:pt x="-1" y="10054"/>
                        <a:pt x="2716" y="4102"/>
                        <a:pt x="7444" y="-1"/>
                      </a:cubicBezTo>
                    </a:path>
                    <a:path w="21600" h="25507" stroke="0" extrusionOk="0">
                      <a:moveTo>
                        <a:pt x="2053" y="25507"/>
                      </a:moveTo>
                      <a:cubicBezTo>
                        <a:pt x="701" y="22631"/>
                        <a:pt x="0" y="19492"/>
                        <a:pt x="0" y="16315"/>
                      </a:cubicBezTo>
                      <a:cubicBezTo>
                        <a:pt x="-1" y="10054"/>
                        <a:pt x="2716" y="4102"/>
                        <a:pt x="7444" y="-1"/>
                      </a:cubicBezTo>
                      <a:lnTo>
                        <a:pt x="21600" y="16315"/>
                      </a:lnTo>
                      <a:lnTo>
                        <a:pt x="2053" y="25507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5" name="Овал 155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895" y="3298"/>
                  <a:ext cx="287" cy="306"/>
                </a:xfrm>
                <a:prstGeom prst="ellipse">
                  <a:avLst/>
                </a:prstGeom>
                <a:solidFill>
                  <a:srgbClr val="000000"/>
                </a:soli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6" name="Овал 156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8124" y="3298"/>
                  <a:ext cx="287" cy="306"/>
                </a:xfrm>
                <a:prstGeom prst="ellipse">
                  <a:avLst/>
                </a:prstGeom>
                <a:solidFill>
                  <a:srgbClr val="000000"/>
                </a:soli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7" name="Дуга 157"/>
                <p:cNvSpPr>
                  <a:spLocks noChangeAspect="1"/>
                </p:cNvSpPr>
                <p:nvPr/>
              </p:nvSpPr>
              <p:spPr bwMode="auto">
                <a:xfrm rot="13119939" flipH="1">
                  <a:off x="7500" y="4714"/>
                  <a:ext cx="659" cy="309"/>
                </a:xfrm>
                <a:custGeom>
                  <a:avLst/>
                  <a:gdLst>
                    <a:gd name="T0" fmla="*/ 0 w 21298"/>
                    <a:gd name="T1" fmla="*/ 237 h 15383"/>
                    <a:gd name="T2" fmla="*/ 190 w 21298"/>
                    <a:gd name="T3" fmla="*/ 0 h 15383"/>
                    <a:gd name="T4" fmla="*/ 659 w 21298"/>
                    <a:gd name="T5" fmla="*/ 309 h 1538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298" h="15383" fill="none" extrusionOk="0">
                      <a:moveTo>
                        <a:pt x="0" y="11781"/>
                      </a:moveTo>
                      <a:cubicBezTo>
                        <a:pt x="757" y="7307"/>
                        <a:pt x="2903" y="3185"/>
                        <a:pt x="6134" y="0"/>
                      </a:cubicBezTo>
                    </a:path>
                    <a:path w="21298" h="15383" stroke="0" extrusionOk="0">
                      <a:moveTo>
                        <a:pt x="0" y="11781"/>
                      </a:moveTo>
                      <a:cubicBezTo>
                        <a:pt x="757" y="7307"/>
                        <a:pt x="2903" y="3185"/>
                        <a:pt x="6134" y="0"/>
                      </a:cubicBezTo>
                      <a:lnTo>
                        <a:pt x="21298" y="15383"/>
                      </a:lnTo>
                      <a:lnTo>
                        <a:pt x="0" y="11781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8" name="Дуга 158"/>
                <p:cNvSpPr>
                  <a:spLocks noChangeAspect="1"/>
                </p:cNvSpPr>
                <p:nvPr/>
              </p:nvSpPr>
              <p:spPr bwMode="auto">
                <a:xfrm rot="-383287">
                  <a:off x="6707" y="2919"/>
                  <a:ext cx="448" cy="308"/>
                </a:xfrm>
                <a:custGeom>
                  <a:avLst/>
                  <a:gdLst>
                    <a:gd name="T0" fmla="*/ 0 w 19244"/>
                    <a:gd name="T1" fmla="*/ 161 h 21600"/>
                    <a:gd name="T2" fmla="*/ 448 w 19244"/>
                    <a:gd name="T3" fmla="*/ 0 h 21600"/>
                    <a:gd name="T4" fmla="*/ 442 w 19244"/>
                    <a:gd name="T5" fmla="*/ 30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244" h="21600" fill="none" extrusionOk="0">
                      <a:moveTo>
                        <a:pt x="0" y="11274"/>
                      </a:moveTo>
                      <a:cubicBezTo>
                        <a:pt x="3782" y="4325"/>
                        <a:pt x="11060" y="-1"/>
                        <a:pt x="18972" y="0"/>
                      </a:cubicBezTo>
                      <a:cubicBezTo>
                        <a:pt x="19062" y="0"/>
                        <a:pt x="19153" y="0"/>
                        <a:pt x="19244" y="1"/>
                      </a:cubicBezTo>
                    </a:path>
                    <a:path w="19244" h="21600" stroke="0" extrusionOk="0">
                      <a:moveTo>
                        <a:pt x="0" y="11274"/>
                      </a:moveTo>
                      <a:cubicBezTo>
                        <a:pt x="3782" y="4325"/>
                        <a:pt x="11060" y="-1"/>
                        <a:pt x="18972" y="0"/>
                      </a:cubicBezTo>
                      <a:cubicBezTo>
                        <a:pt x="19062" y="0"/>
                        <a:pt x="19153" y="0"/>
                        <a:pt x="19244" y="1"/>
                      </a:cubicBezTo>
                      <a:lnTo>
                        <a:pt x="18972" y="21600"/>
                      </a:lnTo>
                      <a:lnTo>
                        <a:pt x="0" y="11274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9" name="Дуга 159"/>
                <p:cNvSpPr>
                  <a:spLocks noChangeAspect="1"/>
                </p:cNvSpPr>
                <p:nvPr/>
              </p:nvSpPr>
              <p:spPr bwMode="auto">
                <a:xfrm rot="2831375" flipH="1">
                  <a:off x="7940" y="3157"/>
                  <a:ext cx="1290" cy="332"/>
                </a:xfrm>
                <a:custGeom>
                  <a:avLst/>
                  <a:gdLst>
                    <a:gd name="T0" fmla="*/ 946 w 21592"/>
                    <a:gd name="T1" fmla="*/ 0 h 14686"/>
                    <a:gd name="T2" fmla="*/ 1290 w 21592"/>
                    <a:gd name="T3" fmla="*/ 319 h 14686"/>
                    <a:gd name="T4" fmla="*/ 0 w 21592"/>
                    <a:gd name="T5" fmla="*/ 332 h 1468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592" h="14686" fill="none" extrusionOk="0">
                      <a:moveTo>
                        <a:pt x="15839" y="-1"/>
                      </a:moveTo>
                      <a:cubicBezTo>
                        <a:pt x="19405" y="3846"/>
                        <a:pt x="21450" y="8860"/>
                        <a:pt x="21592" y="14103"/>
                      </a:cubicBezTo>
                    </a:path>
                    <a:path w="21592" h="14686" stroke="0" extrusionOk="0">
                      <a:moveTo>
                        <a:pt x="15839" y="-1"/>
                      </a:moveTo>
                      <a:cubicBezTo>
                        <a:pt x="19405" y="3846"/>
                        <a:pt x="21450" y="8860"/>
                        <a:pt x="21592" y="14103"/>
                      </a:cubicBezTo>
                      <a:lnTo>
                        <a:pt x="0" y="14686"/>
                      </a:lnTo>
                      <a:lnTo>
                        <a:pt x="15839" y="-1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69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70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69" name="Рисунок 4" descr="C:\Documents and Settings\All Users\Documents\ClipArt\Игрушки\KD474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01" y="1405452"/>
            <a:ext cx="1532336" cy="1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Рисунок 2" descr="C:\Documents and Settings\All Users\Documents\ClipArt\Игрушки. Игры\TRA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68" y="2914053"/>
            <a:ext cx="1399967" cy="13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" name="Рисунок 6" descr="C:\Documents and Settings\All Users\Documents\ClipArt\Игрушки. Игры\H0869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1" y="1753275"/>
            <a:ext cx="1719638" cy="98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68816" y="5833093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56069E-6 C 0.07638 -0.04116 0.37083 -0.24763 0.45816 -0.2474 C 0.54548 -0.24717 0.51059 -0.05041 0.5243 0.00139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74" y="-12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3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7" name="Автофигура 279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329" name="Автофигура 281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9220" name="Группа 273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9239" name="Автофигура 274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240" name="Автофигура 275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9221" name="Автофигура 276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222" name="Автофигура 277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330" name="Поле 282"/>
          <p:cNvSpPr txBox="1">
            <a:spLocks noChangeArrowheads="1"/>
          </p:cNvSpPr>
          <p:nvPr/>
        </p:nvSpPr>
        <p:spPr bwMode="auto">
          <a:xfrm>
            <a:off x="4419600" y="984921"/>
            <a:ext cx="4114800" cy="2708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t-EE" sz="4000" b="1" dirty="0" smtClean="0">
                <a:solidFill>
                  <a:srgbClr val="0033CC"/>
                </a:solidFill>
                <a:latin typeface="Arial Rounded MT Bold" pitchFamily="34" charset="0"/>
              </a:rPr>
              <a:t>MÄNGUASJAD ON KARBIS!</a:t>
            </a:r>
          </a:p>
          <a:p>
            <a:pPr algn="ctr" eaLnBrk="1" hangingPunct="1">
              <a:spcBef>
                <a:spcPct val="50000"/>
              </a:spcBef>
            </a:pPr>
            <a:r>
              <a:rPr lang="et-EE" sz="6000" b="1" dirty="0" smtClean="0">
                <a:solidFill>
                  <a:srgbClr val="FF0000"/>
                </a:solidFill>
                <a:latin typeface="Arial Rounded MT Bold" pitchFamily="34" charset="0"/>
              </a:rPr>
              <a:t>TUBLID!</a:t>
            </a:r>
            <a:endParaRPr lang="en-US" sz="6000" b="1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grpSp>
        <p:nvGrpSpPr>
          <p:cNvPr id="25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6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27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8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34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35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46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7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8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6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43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4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5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37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40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1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42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38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39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9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30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31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32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33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49" name="Группа 45"/>
          <p:cNvGrpSpPr>
            <a:grpSpLocks/>
          </p:cNvGrpSpPr>
          <p:nvPr/>
        </p:nvGrpSpPr>
        <p:grpSpPr bwMode="auto">
          <a:xfrm>
            <a:off x="2674819" y="951669"/>
            <a:ext cx="1463675" cy="5060803"/>
            <a:chOff x="1632" y="576"/>
            <a:chExt cx="914" cy="3133"/>
          </a:xfrm>
        </p:grpSpPr>
        <p:sp>
          <p:nvSpPr>
            <p:cNvPr id="50" name="Полилиния 41"/>
            <p:cNvSpPr>
              <a:spLocks noChangeAspect="1"/>
            </p:cNvSpPr>
            <p:nvPr/>
          </p:nvSpPr>
          <p:spPr bwMode="auto">
            <a:xfrm>
              <a:off x="1632" y="576"/>
              <a:ext cx="914" cy="3133"/>
            </a:xfrm>
            <a:custGeom>
              <a:avLst/>
              <a:gdLst>
                <a:gd name="T0" fmla="*/ 22 w 914"/>
                <a:gd name="T1" fmla="*/ 0 h 3133"/>
                <a:gd name="T2" fmla="*/ 0 w 914"/>
                <a:gd name="T3" fmla="*/ 3133 h 3133"/>
                <a:gd name="T4" fmla="*/ 914 w 914"/>
                <a:gd name="T5" fmla="*/ 3121 h 3133"/>
                <a:gd name="T6" fmla="*/ 903 w 914"/>
                <a:gd name="T7" fmla="*/ 144 h 3133"/>
                <a:gd name="T8" fmla="*/ 22 w 914"/>
                <a:gd name="T9" fmla="*/ 0 h 313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14" h="3133">
                  <a:moveTo>
                    <a:pt x="22" y="0"/>
                  </a:moveTo>
                  <a:lnTo>
                    <a:pt x="0" y="3133"/>
                  </a:lnTo>
                  <a:lnTo>
                    <a:pt x="914" y="3121"/>
                  </a:lnTo>
                  <a:lnTo>
                    <a:pt x="903" y="144"/>
                  </a:lnTo>
                  <a:cubicBezTo>
                    <a:pt x="367" y="3"/>
                    <a:pt x="478" y="22"/>
                    <a:pt x="22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5E1800"/>
                </a:gs>
              </a:gsLst>
              <a:path path="rect">
                <a:fillToRect l="50000" t="50000" r="50000" b="50000"/>
              </a:path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1" name="Овал 14"/>
            <p:cNvSpPr>
              <a:spLocks noChangeAspect="1" noChangeArrowheads="1"/>
            </p:cNvSpPr>
            <p:nvPr/>
          </p:nvSpPr>
          <p:spPr bwMode="auto">
            <a:xfrm>
              <a:off x="1776" y="2016"/>
              <a:ext cx="65" cy="164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52" name="Группа 44"/>
          <p:cNvGrpSpPr>
            <a:grpSpLocks/>
          </p:cNvGrpSpPr>
          <p:nvPr/>
        </p:nvGrpSpPr>
        <p:grpSpPr bwMode="auto">
          <a:xfrm>
            <a:off x="1291148" y="951669"/>
            <a:ext cx="1417315" cy="5060804"/>
            <a:chOff x="808" y="610"/>
            <a:chExt cx="836" cy="3094"/>
          </a:xfrm>
        </p:grpSpPr>
        <p:sp>
          <p:nvSpPr>
            <p:cNvPr id="53" name="Полилиния 11"/>
            <p:cNvSpPr>
              <a:spLocks noChangeAspect="1"/>
            </p:cNvSpPr>
            <p:nvPr/>
          </p:nvSpPr>
          <p:spPr bwMode="auto">
            <a:xfrm>
              <a:off x="808" y="610"/>
              <a:ext cx="836" cy="3094"/>
            </a:xfrm>
            <a:custGeom>
              <a:avLst/>
              <a:gdLst>
                <a:gd name="T0" fmla="*/ 836 w 836"/>
                <a:gd name="T1" fmla="*/ 0 h 3094"/>
                <a:gd name="T2" fmla="*/ 827 w 836"/>
                <a:gd name="T3" fmla="*/ 3094 h 3094"/>
                <a:gd name="T4" fmla="*/ 0 w 836"/>
                <a:gd name="T5" fmla="*/ 3084 h 3094"/>
                <a:gd name="T6" fmla="*/ 0 w 836"/>
                <a:gd name="T7" fmla="*/ 204 h 3094"/>
                <a:gd name="T8" fmla="*/ 836 w 836"/>
                <a:gd name="T9" fmla="*/ 0 h 309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836" h="3094">
                  <a:moveTo>
                    <a:pt x="836" y="0"/>
                  </a:moveTo>
                  <a:lnTo>
                    <a:pt x="827" y="3094"/>
                  </a:lnTo>
                  <a:lnTo>
                    <a:pt x="0" y="3084"/>
                  </a:lnTo>
                  <a:lnTo>
                    <a:pt x="0" y="204"/>
                  </a:lnTo>
                  <a:cubicBezTo>
                    <a:pt x="503" y="63"/>
                    <a:pt x="408" y="22"/>
                    <a:pt x="836" y="0"/>
                  </a:cubicBezTo>
                  <a:close/>
                </a:path>
              </a:pathLst>
            </a:custGeom>
            <a:gradFill rotWithShape="1">
              <a:gsLst>
                <a:gs pos="0">
                  <a:srgbClr val="CC3300"/>
                </a:gs>
                <a:gs pos="100000">
                  <a:srgbClr val="5E1800"/>
                </a:gs>
              </a:gsLst>
              <a:path path="rect">
                <a:fillToRect l="50000" t="50000" r="50000" b="50000"/>
              </a:path>
            </a:gradFill>
            <a:ln w="28575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54" name="Овал 13"/>
            <p:cNvSpPr>
              <a:spLocks noChangeAspect="1" noChangeArrowheads="1"/>
            </p:cNvSpPr>
            <p:nvPr/>
          </p:nvSpPr>
          <p:spPr bwMode="auto">
            <a:xfrm>
              <a:off x="1473" y="2014"/>
              <a:ext cx="66" cy="164"/>
            </a:xfrm>
            <a:prstGeom prst="ellipse">
              <a:avLst/>
            </a:prstGeom>
            <a:solidFill>
              <a:schemeClr val="tx2"/>
            </a:solidFill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55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8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61" name="Группа 250"/>
          <p:cNvGrpSpPr>
            <a:grpSpLocks noChangeAspect="1"/>
          </p:cNvGrpSpPr>
          <p:nvPr/>
        </p:nvGrpSpPr>
        <p:grpSpPr bwMode="auto">
          <a:xfrm>
            <a:off x="5616074" y="4690573"/>
            <a:ext cx="838200" cy="811213"/>
            <a:chOff x="2965" y="2596"/>
            <a:chExt cx="2805" cy="2717"/>
          </a:xfrm>
        </p:grpSpPr>
        <p:sp>
          <p:nvSpPr>
            <p:cNvPr id="62" name="Овал 251"/>
            <p:cNvSpPr>
              <a:spLocks noChangeAspect="1" noChangeArrowheads="1"/>
            </p:cNvSpPr>
            <p:nvPr/>
          </p:nvSpPr>
          <p:spPr bwMode="auto">
            <a:xfrm>
              <a:off x="2965" y="2613"/>
              <a:ext cx="2805" cy="27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3" name="Дуга 252"/>
            <p:cNvSpPr>
              <a:spLocks noChangeAspect="1"/>
            </p:cNvSpPr>
            <p:nvPr/>
          </p:nvSpPr>
          <p:spPr bwMode="auto">
            <a:xfrm rot="16103918" flipH="1">
              <a:off x="3376" y="2964"/>
              <a:ext cx="1978" cy="2623"/>
            </a:xfrm>
            <a:custGeom>
              <a:avLst/>
              <a:gdLst>
                <a:gd name="T0" fmla="*/ 189 w 21600"/>
                <a:gd name="T1" fmla="*/ 2623 h 28819"/>
                <a:gd name="T2" fmla="*/ 1147 w 21600"/>
                <a:gd name="T3" fmla="*/ 0 h 28819"/>
                <a:gd name="T4" fmla="*/ 1978 w 21600"/>
                <a:gd name="T5" fmla="*/ 1784 h 288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819" fill="none" extrusionOk="0">
                  <a:moveTo>
                    <a:pt x="2066" y="28818"/>
                  </a:moveTo>
                  <a:cubicBezTo>
                    <a:pt x="705" y="25936"/>
                    <a:pt x="0" y="22787"/>
                    <a:pt x="0" y="19600"/>
                  </a:cubicBezTo>
                  <a:cubicBezTo>
                    <a:pt x="-1" y="11185"/>
                    <a:pt x="4887" y="3536"/>
                    <a:pt x="12522" y="-1"/>
                  </a:cubicBezTo>
                </a:path>
                <a:path w="21600" h="28819" stroke="0" extrusionOk="0">
                  <a:moveTo>
                    <a:pt x="2066" y="28818"/>
                  </a:moveTo>
                  <a:cubicBezTo>
                    <a:pt x="705" y="25936"/>
                    <a:pt x="0" y="22787"/>
                    <a:pt x="0" y="19600"/>
                  </a:cubicBezTo>
                  <a:cubicBezTo>
                    <a:pt x="-1" y="11185"/>
                    <a:pt x="4887" y="3536"/>
                    <a:pt x="12522" y="-1"/>
                  </a:cubicBezTo>
                  <a:lnTo>
                    <a:pt x="21600" y="19600"/>
                  </a:lnTo>
                  <a:lnTo>
                    <a:pt x="2066" y="2881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4" name="Дуга 253"/>
            <p:cNvSpPr>
              <a:spLocks noChangeAspect="1"/>
            </p:cNvSpPr>
            <p:nvPr/>
          </p:nvSpPr>
          <p:spPr bwMode="auto">
            <a:xfrm rot="624979" flipH="1">
              <a:off x="3033" y="2596"/>
              <a:ext cx="1978" cy="2576"/>
            </a:xfrm>
            <a:custGeom>
              <a:avLst/>
              <a:gdLst>
                <a:gd name="T0" fmla="*/ 189 w 21600"/>
                <a:gd name="T1" fmla="*/ 2576 h 28300"/>
                <a:gd name="T2" fmla="*/ 1051 w 21600"/>
                <a:gd name="T3" fmla="*/ 0 h 28300"/>
                <a:gd name="T4" fmla="*/ 1978 w 21600"/>
                <a:gd name="T5" fmla="*/ 1737 h 283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300" fill="none" extrusionOk="0">
                  <a:moveTo>
                    <a:pt x="2066" y="28299"/>
                  </a:moveTo>
                  <a:cubicBezTo>
                    <a:pt x="705" y="25417"/>
                    <a:pt x="0" y="22268"/>
                    <a:pt x="0" y="19081"/>
                  </a:cubicBezTo>
                  <a:cubicBezTo>
                    <a:pt x="-1" y="11086"/>
                    <a:pt x="4415" y="3746"/>
                    <a:pt x="11476" y="-1"/>
                  </a:cubicBezTo>
                </a:path>
                <a:path w="21600" h="28300" stroke="0" extrusionOk="0">
                  <a:moveTo>
                    <a:pt x="2066" y="28299"/>
                  </a:moveTo>
                  <a:cubicBezTo>
                    <a:pt x="705" y="25417"/>
                    <a:pt x="0" y="22268"/>
                    <a:pt x="0" y="19081"/>
                  </a:cubicBezTo>
                  <a:cubicBezTo>
                    <a:pt x="-1" y="11086"/>
                    <a:pt x="4415" y="3746"/>
                    <a:pt x="11476" y="-1"/>
                  </a:cubicBezTo>
                  <a:lnTo>
                    <a:pt x="21600" y="19081"/>
                  </a:lnTo>
                  <a:lnTo>
                    <a:pt x="2066" y="2829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6" name="Группа 179"/>
          <p:cNvGrpSpPr>
            <a:grpSpLocks/>
          </p:cNvGrpSpPr>
          <p:nvPr/>
        </p:nvGrpSpPr>
        <p:grpSpPr bwMode="auto">
          <a:xfrm>
            <a:off x="5750549" y="4299010"/>
            <a:ext cx="1474788" cy="1744663"/>
            <a:chOff x="1632" y="1872"/>
            <a:chExt cx="929" cy="1099"/>
          </a:xfrm>
        </p:grpSpPr>
        <p:grpSp>
          <p:nvGrpSpPr>
            <p:cNvPr id="67" name="Группа 180"/>
            <p:cNvGrpSpPr>
              <a:grpSpLocks/>
            </p:cNvGrpSpPr>
            <p:nvPr/>
          </p:nvGrpSpPr>
          <p:grpSpPr bwMode="auto">
            <a:xfrm>
              <a:off x="1632" y="1872"/>
              <a:ext cx="929" cy="1099"/>
              <a:chOff x="1488" y="1872"/>
              <a:chExt cx="929" cy="1099"/>
            </a:xfrm>
          </p:grpSpPr>
          <p:sp>
            <p:nvSpPr>
              <p:cNvPr id="70" name="Овал 181"/>
              <p:cNvSpPr>
                <a:spLocks noChangeArrowheads="1"/>
              </p:cNvSpPr>
              <p:nvPr/>
            </p:nvSpPr>
            <p:spPr bwMode="auto">
              <a:xfrm rot="1128713">
                <a:off x="2080" y="1940"/>
                <a:ext cx="288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71" name="Группа 182"/>
              <p:cNvGrpSpPr>
                <a:grpSpLocks noChangeAspect="1"/>
              </p:cNvGrpSpPr>
              <p:nvPr/>
            </p:nvGrpSpPr>
            <p:grpSpPr bwMode="auto">
              <a:xfrm rot="-374955">
                <a:off x="1488" y="1872"/>
                <a:ext cx="929" cy="1099"/>
                <a:chOff x="4863" y="1444"/>
                <a:chExt cx="2426" cy="2872"/>
              </a:xfrm>
            </p:grpSpPr>
            <p:grpSp>
              <p:nvGrpSpPr>
                <p:cNvPr id="72" name="Группа 183"/>
                <p:cNvGrpSpPr>
                  <a:grpSpLocks noChangeAspect="1"/>
                </p:cNvGrpSpPr>
                <p:nvPr/>
              </p:nvGrpSpPr>
              <p:grpSpPr bwMode="auto">
                <a:xfrm rot="3793015">
                  <a:off x="5450" y="2174"/>
                  <a:ext cx="694" cy="1080"/>
                  <a:chOff x="6267" y="2562"/>
                  <a:chExt cx="694" cy="1080"/>
                </a:xfrm>
              </p:grpSpPr>
              <p:sp>
                <p:nvSpPr>
                  <p:cNvPr id="127" name="Полилиния 184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8" name="Полилиния 185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3" name="Полилиния 186" descr="Wide upward diagonal"/>
                <p:cNvSpPr>
                  <a:spLocks noChangeAspect="1"/>
                </p:cNvSpPr>
                <p:nvPr/>
              </p:nvSpPr>
              <p:spPr bwMode="auto">
                <a:xfrm>
                  <a:off x="5071" y="2869"/>
                  <a:ext cx="1179" cy="563"/>
                </a:xfrm>
                <a:custGeom>
                  <a:avLst/>
                  <a:gdLst>
                    <a:gd name="T0" fmla="*/ 32 w 1179"/>
                    <a:gd name="T1" fmla="*/ 389 h 563"/>
                    <a:gd name="T2" fmla="*/ 173 w 1179"/>
                    <a:gd name="T3" fmla="*/ 545 h 563"/>
                    <a:gd name="T4" fmla="*/ 356 w 1179"/>
                    <a:gd name="T5" fmla="*/ 515 h 563"/>
                    <a:gd name="T6" fmla="*/ 524 w 1179"/>
                    <a:gd name="T7" fmla="*/ 548 h 563"/>
                    <a:gd name="T8" fmla="*/ 1112 w 1179"/>
                    <a:gd name="T9" fmla="*/ 425 h 563"/>
                    <a:gd name="T10" fmla="*/ 925 w 1179"/>
                    <a:gd name="T11" fmla="*/ 65 h 563"/>
                    <a:gd name="T12" fmla="*/ 560 w 1179"/>
                    <a:gd name="T13" fmla="*/ 35 h 563"/>
                    <a:gd name="T14" fmla="*/ 287 w 1179"/>
                    <a:gd name="T15" fmla="*/ 62 h 563"/>
                    <a:gd name="T16" fmla="*/ 32 w 1179"/>
                    <a:gd name="T17" fmla="*/ 389 h 5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9" h="563">
                      <a:moveTo>
                        <a:pt x="32" y="389"/>
                      </a:moveTo>
                      <a:cubicBezTo>
                        <a:pt x="0" y="469"/>
                        <a:pt x="119" y="524"/>
                        <a:pt x="173" y="545"/>
                      </a:cubicBezTo>
                      <a:cubicBezTo>
                        <a:pt x="235" y="554"/>
                        <a:pt x="298" y="515"/>
                        <a:pt x="356" y="515"/>
                      </a:cubicBezTo>
                      <a:cubicBezTo>
                        <a:pt x="414" y="515"/>
                        <a:pt x="398" y="563"/>
                        <a:pt x="524" y="548"/>
                      </a:cubicBezTo>
                      <a:cubicBezTo>
                        <a:pt x="650" y="533"/>
                        <a:pt x="1045" y="506"/>
                        <a:pt x="1112" y="425"/>
                      </a:cubicBezTo>
                      <a:cubicBezTo>
                        <a:pt x="1179" y="344"/>
                        <a:pt x="1017" y="130"/>
                        <a:pt x="925" y="65"/>
                      </a:cubicBezTo>
                      <a:cubicBezTo>
                        <a:pt x="833" y="0"/>
                        <a:pt x="666" y="35"/>
                        <a:pt x="560" y="35"/>
                      </a:cubicBezTo>
                      <a:cubicBezTo>
                        <a:pt x="454" y="35"/>
                        <a:pt x="375" y="3"/>
                        <a:pt x="287" y="62"/>
                      </a:cubicBezTo>
                      <a:cubicBezTo>
                        <a:pt x="199" y="121"/>
                        <a:pt x="85" y="321"/>
                        <a:pt x="32" y="389"/>
                      </a:cubicBezTo>
                      <a:close/>
                    </a:path>
                  </a:pathLst>
                </a:custGeom>
                <a:pattFill prst="wdUpDiag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4" name="Группа 187"/>
                <p:cNvGrpSpPr>
                  <a:grpSpLocks noChangeAspect="1"/>
                </p:cNvGrpSpPr>
                <p:nvPr/>
              </p:nvGrpSpPr>
              <p:grpSpPr bwMode="auto">
                <a:xfrm rot="-1929903">
                  <a:off x="4863" y="2758"/>
                  <a:ext cx="494" cy="694"/>
                  <a:chOff x="4913" y="2633"/>
                  <a:chExt cx="494" cy="694"/>
                </a:xfrm>
              </p:grpSpPr>
              <p:sp>
                <p:nvSpPr>
                  <p:cNvPr id="125" name="Овал 188"/>
                  <p:cNvSpPr>
                    <a:spLocks noChangeAspect="1" noChangeArrowheads="1"/>
                  </p:cNvSpPr>
                  <p:nvPr/>
                </p:nvSpPr>
                <p:spPr bwMode="auto">
                  <a:xfrm rot="1154399">
                    <a:off x="4914" y="2633"/>
                    <a:ext cx="493" cy="69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6" name="Овал 189"/>
                  <p:cNvSpPr>
                    <a:spLocks noChangeAspect="1" noChangeArrowheads="1"/>
                  </p:cNvSpPr>
                  <p:nvPr/>
                </p:nvSpPr>
                <p:spPr bwMode="auto">
                  <a:xfrm rot="703507">
                    <a:off x="4913" y="2754"/>
                    <a:ext cx="374" cy="540"/>
                  </a:xfrm>
                  <a:prstGeom prst="ellipse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5" name="Полилиния 190" descr="Solid diamond"/>
                <p:cNvSpPr>
                  <a:spLocks noChangeAspect="1"/>
                </p:cNvSpPr>
                <p:nvPr/>
              </p:nvSpPr>
              <p:spPr bwMode="auto">
                <a:xfrm>
                  <a:off x="5680" y="2361"/>
                  <a:ext cx="1033" cy="1031"/>
                </a:xfrm>
                <a:custGeom>
                  <a:avLst/>
                  <a:gdLst>
                    <a:gd name="T0" fmla="*/ 344 w 1033"/>
                    <a:gd name="T1" fmla="*/ 78 h 1031"/>
                    <a:gd name="T2" fmla="*/ 272 w 1033"/>
                    <a:gd name="T3" fmla="*/ 306 h 1031"/>
                    <a:gd name="T4" fmla="*/ 182 w 1033"/>
                    <a:gd name="T5" fmla="*/ 438 h 1031"/>
                    <a:gd name="T6" fmla="*/ 2 w 1033"/>
                    <a:gd name="T7" fmla="*/ 588 h 1031"/>
                    <a:gd name="T8" fmla="*/ 170 w 1033"/>
                    <a:gd name="T9" fmla="*/ 747 h 1031"/>
                    <a:gd name="T10" fmla="*/ 877 w 1033"/>
                    <a:gd name="T11" fmla="*/ 933 h 1031"/>
                    <a:gd name="T12" fmla="*/ 944 w 1033"/>
                    <a:gd name="T13" fmla="*/ 159 h 1031"/>
                    <a:gd name="T14" fmla="*/ 344 w 1033"/>
                    <a:gd name="T15" fmla="*/ 78 h 10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33" h="1031">
                      <a:moveTo>
                        <a:pt x="344" y="78"/>
                      </a:moveTo>
                      <a:cubicBezTo>
                        <a:pt x="251" y="156"/>
                        <a:pt x="254" y="252"/>
                        <a:pt x="272" y="306"/>
                      </a:cubicBezTo>
                      <a:cubicBezTo>
                        <a:pt x="173" y="333"/>
                        <a:pt x="209" y="387"/>
                        <a:pt x="182" y="438"/>
                      </a:cubicBezTo>
                      <a:cubicBezTo>
                        <a:pt x="119" y="435"/>
                        <a:pt x="4" y="537"/>
                        <a:pt x="2" y="588"/>
                      </a:cubicBezTo>
                      <a:cubicBezTo>
                        <a:pt x="0" y="639"/>
                        <a:pt x="24" y="690"/>
                        <a:pt x="170" y="747"/>
                      </a:cubicBezTo>
                      <a:cubicBezTo>
                        <a:pt x="316" y="804"/>
                        <a:pt x="748" y="1031"/>
                        <a:pt x="877" y="933"/>
                      </a:cubicBezTo>
                      <a:cubicBezTo>
                        <a:pt x="1006" y="835"/>
                        <a:pt x="1033" y="301"/>
                        <a:pt x="944" y="159"/>
                      </a:cubicBezTo>
                      <a:cubicBezTo>
                        <a:pt x="855" y="17"/>
                        <a:pt x="437" y="0"/>
                        <a:pt x="344" y="78"/>
                      </a:cubicBezTo>
                      <a:close/>
                    </a:path>
                  </a:pathLst>
                </a:custGeom>
                <a:pattFill prst="solidDmnd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6" name="Группа 191"/>
                <p:cNvGrpSpPr>
                  <a:grpSpLocks noChangeAspect="1"/>
                </p:cNvGrpSpPr>
                <p:nvPr/>
              </p:nvGrpSpPr>
              <p:grpSpPr bwMode="auto">
                <a:xfrm>
                  <a:off x="5552" y="3044"/>
                  <a:ext cx="1150" cy="1272"/>
                  <a:chOff x="5552" y="3044"/>
                  <a:chExt cx="1150" cy="1272"/>
                </a:xfrm>
              </p:grpSpPr>
              <p:sp>
                <p:nvSpPr>
                  <p:cNvPr id="122" name="Овал 192"/>
                  <p:cNvSpPr>
                    <a:spLocks noChangeAspect="1" noChangeArrowheads="1"/>
                  </p:cNvSpPr>
                  <p:nvPr/>
                </p:nvSpPr>
                <p:spPr bwMode="auto">
                  <a:xfrm rot="-2951032">
                    <a:off x="5571" y="3723"/>
                    <a:ext cx="638" cy="548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3" name="Автофигура 193"/>
                  <p:cNvSpPr>
                    <a:spLocks noChangeAspect="1" noChangeArrowheads="1"/>
                  </p:cNvSpPr>
                  <p:nvPr/>
                </p:nvSpPr>
                <p:spPr bwMode="auto">
                  <a:xfrm rot="6767305">
                    <a:off x="5581" y="3733"/>
                    <a:ext cx="488" cy="420"/>
                  </a:xfrm>
                  <a:prstGeom prst="flowChartDelay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4" name="Полилиния 194" descr="Wide upward diagonal"/>
                  <p:cNvSpPr>
                    <a:spLocks noChangeAspect="1"/>
                  </p:cNvSpPr>
                  <p:nvPr/>
                </p:nvSpPr>
                <p:spPr bwMode="auto">
                  <a:xfrm>
                    <a:off x="5552" y="3044"/>
                    <a:ext cx="1150" cy="842"/>
                  </a:xfrm>
                  <a:custGeom>
                    <a:avLst/>
                    <a:gdLst>
                      <a:gd name="T0" fmla="*/ 301 w 1150"/>
                      <a:gd name="T1" fmla="*/ 70 h 842"/>
                      <a:gd name="T2" fmla="*/ 70 w 1150"/>
                      <a:gd name="T3" fmla="*/ 430 h 842"/>
                      <a:gd name="T4" fmla="*/ 94 w 1150"/>
                      <a:gd name="T5" fmla="*/ 757 h 842"/>
                      <a:gd name="T6" fmla="*/ 631 w 1150"/>
                      <a:gd name="T7" fmla="*/ 790 h 842"/>
                      <a:gd name="T8" fmla="*/ 628 w 1150"/>
                      <a:gd name="T9" fmla="*/ 445 h 842"/>
                      <a:gd name="T10" fmla="*/ 1087 w 1150"/>
                      <a:gd name="T11" fmla="*/ 490 h 842"/>
                      <a:gd name="T12" fmla="*/ 1005 w 1150"/>
                      <a:gd name="T13" fmla="*/ 70 h 842"/>
                      <a:gd name="T14" fmla="*/ 301 w 1150"/>
                      <a:gd name="T15" fmla="*/ 70 h 84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150" h="842">
                        <a:moveTo>
                          <a:pt x="301" y="70"/>
                        </a:moveTo>
                        <a:cubicBezTo>
                          <a:pt x="145" y="130"/>
                          <a:pt x="104" y="316"/>
                          <a:pt x="70" y="430"/>
                        </a:cubicBezTo>
                        <a:cubicBezTo>
                          <a:pt x="36" y="544"/>
                          <a:pt x="0" y="697"/>
                          <a:pt x="94" y="757"/>
                        </a:cubicBezTo>
                        <a:cubicBezTo>
                          <a:pt x="188" y="817"/>
                          <a:pt x="542" y="842"/>
                          <a:pt x="631" y="790"/>
                        </a:cubicBezTo>
                        <a:cubicBezTo>
                          <a:pt x="720" y="738"/>
                          <a:pt x="703" y="514"/>
                          <a:pt x="628" y="445"/>
                        </a:cubicBezTo>
                        <a:cubicBezTo>
                          <a:pt x="691" y="505"/>
                          <a:pt x="1024" y="552"/>
                          <a:pt x="1087" y="490"/>
                        </a:cubicBezTo>
                        <a:cubicBezTo>
                          <a:pt x="1150" y="428"/>
                          <a:pt x="1136" y="140"/>
                          <a:pt x="1005" y="70"/>
                        </a:cubicBezTo>
                        <a:cubicBezTo>
                          <a:pt x="874" y="0"/>
                          <a:pt x="457" y="10"/>
                          <a:pt x="301" y="70"/>
                        </a:cubicBezTo>
                        <a:close/>
                      </a:path>
                    </a:pathLst>
                  </a:custGeom>
                  <a:pattFill prst="wdUpDiag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77" name="Группа 195"/>
                <p:cNvGrpSpPr>
                  <a:grpSpLocks noChangeAspect="1"/>
                </p:cNvGrpSpPr>
                <p:nvPr/>
              </p:nvGrpSpPr>
              <p:grpSpPr bwMode="auto">
                <a:xfrm>
                  <a:off x="6267" y="2562"/>
                  <a:ext cx="694" cy="1080"/>
                  <a:chOff x="6267" y="2562"/>
                  <a:chExt cx="694" cy="1080"/>
                </a:xfrm>
              </p:grpSpPr>
              <p:sp>
                <p:nvSpPr>
                  <p:cNvPr id="120" name="Полилиния 196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21" name="Полилиния 197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78" name="Полилиния 198"/>
                <p:cNvSpPr>
                  <a:spLocks noChangeAspect="1"/>
                </p:cNvSpPr>
                <p:nvPr/>
              </p:nvSpPr>
              <p:spPr bwMode="auto">
                <a:xfrm>
                  <a:off x="5865" y="2265"/>
                  <a:ext cx="996" cy="603"/>
                </a:xfrm>
                <a:custGeom>
                  <a:avLst/>
                  <a:gdLst>
                    <a:gd name="T0" fmla="*/ 246 w 996"/>
                    <a:gd name="T1" fmla="*/ 132 h 603"/>
                    <a:gd name="T2" fmla="*/ 681 w 996"/>
                    <a:gd name="T3" fmla="*/ 339 h 603"/>
                    <a:gd name="T4" fmla="*/ 996 w 996"/>
                    <a:gd name="T5" fmla="*/ 345 h 603"/>
                    <a:gd name="T6" fmla="*/ 846 w 996"/>
                    <a:gd name="T7" fmla="*/ 390 h 603"/>
                    <a:gd name="T8" fmla="*/ 972 w 996"/>
                    <a:gd name="T9" fmla="*/ 519 h 603"/>
                    <a:gd name="T10" fmla="*/ 768 w 996"/>
                    <a:gd name="T11" fmla="*/ 438 h 603"/>
                    <a:gd name="T12" fmla="*/ 789 w 996"/>
                    <a:gd name="T13" fmla="*/ 603 h 603"/>
                    <a:gd name="T14" fmla="*/ 690 w 996"/>
                    <a:gd name="T15" fmla="*/ 441 h 603"/>
                    <a:gd name="T16" fmla="*/ 633 w 996"/>
                    <a:gd name="T17" fmla="*/ 567 h 603"/>
                    <a:gd name="T18" fmla="*/ 606 w 996"/>
                    <a:gd name="T19" fmla="*/ 378 h 603"/>
                    <a:gd name="T20" fmla="*/ 507 w 996"/>
                    <a:gd name="T21" fmla="*/ 531 h 603"/>
                    <a:gd name="T22" fmla="*/ 501 w 996"/>
                    <a:gd name="T23" fmla="*/ 354 h 603"/>
                    <a:gd name="T24" fmla="*/ 378 w 996"/>
                    <a:gd name="T25" fmla="*/ 510 h 603"/>
                    <a:gd name="T26" fmla="*/ 390 w 996"/>
                    <a:gd name="T27" fmla="*/ 330 h 603"/>
                    <a:gd name="T28" fmla="*/ 243 w 996"/>
                    <a:gd name="T29" fmla="*/ 483 h 603"/>
                    <a:gd name="T30" fmla="*/ 318 w 996"/>
                    <a:gd name="T31" fmla="*/ 294 h 603"/>
                    <a:gd name="T32" fmla="*/ 153 w 996"/>
                    <a:gd name="T33" fmla="*/ 384 h 603"/>
                    <a:gd name="T34" fmla="*/ 228 w 996"/>
                    <a:gd name="T35" fmla="*/ 228 h 603"/>
                    <a:gd name="T36" fmla="*/ 27 w 996"/>
                    <a:gd name="T37" fmla="*/ 282 h 603"/>
                    <a:gd name="T38" fmla="*/ 171 w 996"/>
                    <a:gd name="T39" fmla="*/ 177 h 603"/>
                    <a:gd name="T40" fmla="*/ 0 w 996"/>
                    <a:gd name="T41" fmla="*/ 102 h 603"/>
                    <a:gd name="T42" fmla="*/ 141 w 996"/>
                    <a:gd name="T43" fmla="*/ 105 h 603"/>
                    <a:gd name="T44" fmla="*/ 144 w 996"/>
                    <a:gd name="T45" fmla="*/ 0 h 603"/>
                    <a:gd name="T46" fmla="*/ 246 w 996"/>
                    <a:gd name="T47" fmla="*/ 132 h 60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996" h="603">
                      <a:moveTo>
                        <a:pt x="246" y="132"/>
                      </a:moveTo>
                      <a:lnTo>
                        <a:pt x="681" y="339"/>
                      </a:lnTo>
                      <a:lnTo>
                        <a:pt x="996" y="345"/>
                      </a:lnTo>
                      <a:lnTo>
                        <a:pt x="846" y="390"/>
                      </a:lnTo>
                      <a:lnTo>
                        <a:pt x="972" y="519"/>
                      </a:lnTo>
                      <a:lnTo>
                        <a:pt x="768" y="438"/>
                      </a:lnTo>
                      <a:lnTo>
                        <a:pt x="789" y="603"/>
                      </a:lnTo>
                      <a:lnTo>
                        <a:pt x="690" y="441"/>
                      </a:lnTo>
                      <a:lnTo>
                        <a:pt x="633" y="567"/>
                      </a:lnTo>
                      <a:lnTo>
                        <a:pt x="606" y="378"/>
                      </a:lnTo>
                      <a:lnTo>
                        <a:pt x="507" y="531"/>
                      </a:lnTo>
                      <a:lnTo>
                        <a:pt x="501" y="354"/>
                      </a:lnTo>
                      <a:lnTo>
                        <a:pt x="378" y="510"/>
                      </a:lnTo>
                      <a:lnTo>
                        <a:pt x="390" y="330"/>
                      </a:lnTo>
                      <a:lnTo>
                        <a:pt x="243" y="483"/>
                      </a:lnTo>
                      <a:lnTo>
                        <a:pt x="318" y="294"/>
                      </a:lnTo>
                      <a:lnTo>
                        <a:pt x="153" y="384"/>
                      </a:lnTo>
                      <a:lnTo>
                        <a:pt x="228" y="228"/>
                      </a:lnTo>
                      <a:lnTo>
                        <a:pt x="27" y="282"/>
                      </a:lnTo>
                      <a:lnTo>
                        <a:pt x="171" y="177"/>
                      </a:lnTo>
                      <a:lnTo>
                        <a:pt x="0" y="102"/>
                      </a:lnTo>
                      <a:lnTo>
                        <a:pt x="141" y="105"/>
                      </a:lnTo>
                      <a:lnTo>
                        <a:pt x="144" y="0"/>
                      </a:lnTo>
                      <a:lnTo>
                        <a:pt x="246" y="13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79" name="Группа 199"/>
                <p:cNvGrpSpPr>
                  <a:grpSpLocks noChangeAspect="1"/>
                </p:cNvGrpSpPr>
                <p:nvPr/>
              </p:nvGrpSpPr>
              <p:grpSpPr bwMode="auto">
                <a:xfrm rot="-403055">
                  <a:off x="5688" y="1444"/>
                  <a:ext cx="1601" cy="1326"/>
                  <a:chOff x="5616" y="1347"/>
                  <a:chExt cx="1601" cy="1326"/>
                </a:xfrm>
              </p:grpSpPr>
              <p:sp>
                <p:nvSpPr>
                  <p:cNvPr id="80" name="Полилиния 200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5996" y="1398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1" name="Полилиния 201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5809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2" name="Полилиния 202"/>
                  <p:cNvSpPr>
                    <a:spLocks noChangeAspect="1"/>
                  </p:cNvSpPr>
                  <p:nvPr/>
                </p:nvSpPr>
                <p:spPr bwMode="auto">
                  <a:xfrm rot="21124527" flipV="1">
                    <a:off x="5622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3" name="Полилиния 203"/>
                  <p:cNvSpPr>
                    <a:spLocks noChangeAspect="1"/>
                  </p:cNvSpPr>
                  <p:nvPr/>
                </p:nvSpPr>
                <p:spPr bwMode="auto">
                  <a:xfrm rot="867336" flipV="1">
                    <a:off x="5751" y="156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4" name="Полилиния 20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22" y="1926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5" name="Полилиния 205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16" y="205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6" name="Овал 206"/>
                  <p:cNvSpPr>
                    <a:spLocks noChangeAspect="1" noChangeArrowheads="1"/>
                  </p:cNvSpPr>
                  <p:nvPr/>
                </p:nvSpPr>
                <p:spPr bwMode="auto">
                  <a:xfrm rot="1425658">
                    <a:off x="5849" y="1786"/>
                    <a:ext cx="1122" cy="72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127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87" name="Группа 20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53" y="1930"/>
                    <a:ext cx="570" cy="417"/>
                    <a:chOff x="6053" y="1930"/>
                    <a:chExt cx="570" cy="417"/>
                  </a:xfrm>
                </p:grpSpPr>
                <p:sp>
                  <p:nvSpPr>
                    <p:cNvPr id="113" name="Автофигура 2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053" y="1930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4" name="Автофигура 2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36" y="2144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15" name="Овал 21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2484734">
                      <a:off x="6242" y="2144"/>
                      <a:ext cx="102" cy="68"/>
                    </a:xfrm>
                    <a:prstGeom prst="ellipse">
                      <a:avLst/>
                    </a:prstGeom>
                    <a:solidFill>
                      <a:srgbClr val="FFCC99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116" name="Группа 211"/>
                    <p:cNvGrpSpPr>
                      <a:grpSpLocks noChangeAspect="1"/>
                    </p:cNvGrpSpPr>
                    <p:nvPr/>
                  </p:nvGrpSpPr>
                  <p:grpSpPr bwMode="auto">
                    <a:xfrm rot="1237491">
                      <a:off x="6115" y="2229"/>
                      <a:ext cx="249" cy="118"/>
                      <a:chOff x="5996" y="2136"/>
                      <a:chExt cx="492" cy="233"/>
                    </a:xfrm>
                  </p:grpSpPr>
                  <p:sp>
                    <p:nvSpPr>
                      <p:cNvPr id="117" name="Дуга 212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107" y="2190"/>
                        <a:ext cx="262" cy="179"/>
                      </a:xfrm>
                      <a:custGeom>
                        <a:avLst/>
                        <a:gdLst>
                          <a:gd name="T0" fmla="*/ 0 w 34763"/>
                          <a:gd name="T1" fmla="*/ 112 h 21600"/>
                          <a:gd name="T2" fmla="*/ 262 w 34763"/>
                          <a:gd name="T3" fmla="*/ 48 h 21600"/>
                          <a:gd name="T4" fmla="*/ 151 w 34763"/>
                          <a:gd name="T5" fmla="*/ 179 h 216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4763" h="21600" fill="none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</a:path>
                          <a:path w="34763" h="21600" stroke="0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  <a:lnTo>
                              <a:pt x="20053" y="21600"/>
                            </a:lnTo>
                            <a:lnTo>
                              <a:pt x="0" y="13572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8" name="Дуга 213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337" y="219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119" name="Дуга 214"/>
                      <p:cNvSpPr>
                        <a:spLocks noChangeAspect="1"/>
                      </p:cNvSpPr>
                      <p:nvPr/>
                    </p:nvSpPr>
                    <p:spPr bwMode="auto">
                      <a:xfrm rot="6708278" flipH="1">
                        <a:off x="6003" y="212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88" name="Полилиния 215"/>
                  <p:cNvSpPr>
                    <a:spLocks noChangeAspect="1"/>
                  </p:cNvSpPr>
                  <p:nvPr/>
                </p:nvSpPr>
                <p:spPr bwMode="auto">
                  <a:xfrm rot="-7564552">
                    <a:off x="6821" y="194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89" name="Полилиния 216"/>
                  <p:cNvSpPr>
                    <a:spLocks noChangeAspect="1"/>
                  </p:cNvSpPr>
                  <p:nvPr/>
                </p:nvSpPr>
                <p:spPr bwMode="auto">
                  <a:xfrm rot="-5878176">
                    <a:off x="6745" y="2012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0" name="Полилиния 217"/>
                  <p:cNvSpPr>
                    <a:spLocks noChangeAspect="1"/>
                  </p:cNvSpPr>
                  <p:nvPr/>
                </p:nvSpPr>
                <p:spPr bwMode="auto">
                  <a:xfrm rot="-4391667">
                    <a:off x="6414" y="18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1" name="Полилиния 218"/>
                  <p:cNvSpPr>
                    <a:spLocks noChangeAspect="1"/>
                  </p:cNvSpPr>
                  <p:nvPr/>
                </p:nvSpPr>
                <p:spPr bwMode="auto">
                  <a:xfrm rot="-5150821">
                    <a:off x="6514" y="192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2" name="Полилиния 219"/>
                  <p:cNvSpPr>
                    <a:spLocks noChangeAspect="1"/>
                  </p:cNvSpPr>
                  <p:nvPr/>
                </p:nvSpPr>
                <p:spPr bwMode="auto">
                  <a:xfrm rot="-5725170">
                    <a:off x="6648" y="196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3" name="Полилиния 220"/>
                  <p:cNvSpPr>
                    <a:spLocks noChangeAspect="1"/>
                  </p:cNvSpPr>
                  <p:nvPr/>
                </p:nvSpPr>
                <p:spPr bwMode="auto">
                  <a:xfrm rot="-1289127">
                    <a:off x="5875" y="16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4" name="Полилиния 221"/>
                  <p:cNvSpPr>
                    <a:spLocks noChangeAspect="1"/>
                  </p:cNvSpPr>
                  <p:nvPr/>
                </p:nvSpPr>
                <p:spPr bwMode="auto">
                  <a:xfrm>
                    <a:off x="6060" y="168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5" name="Полилиния 222"/>
                  <p:cNvSpPr>
                    <a:spLocks noChangeAspect="1"/>
                  </p:cNvSpPr>
                  <p:nvPr/>
                </p:nvSpPr>
                <p:spPr bwMode="auto">
                  <a:xfrm>
                    <a:off x="6186" y="175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6" name="Полилиния 223"/>
                  <p:cNvSpPr>
                    <a:spLocks noChangeAspect="1"/>
                  </p:cNvSpPr>
                  <p:nvPr/>
                </p:nvSpPr>
                <p:spPr bwMode="auto">
                  <a:xfrm rot="18205488" flipV="1">
                    <a:off x="6258" y="1775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7" name="Полилиния 22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93" y="179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8" name="Полилиния 225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15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99" name="Полилиния 226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27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0" name="Полилиния 227"/>
                  <p:cNvSpPr>
                    <a:spLocks noChangeAspect="1"/>
                  </p:cNvSpPr>
                  <p:nvPr/>
                </p:nvSpPr>
                <p:spPr bwMode="auto">
                  <a:xfrm rot="15795872" flipV="1">
                    <a:off x="6725" y="23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1" name="Полилиния 228"/>
                  <p:cNvSpPr>
                    <a:spLocks noChangeAspect="1"/>
                  </p:cNvSpPr>
                  <p:nvPr/>
                </p:nvSpPr>
                <p:spPr bwMode="auto">
                  <a:xfrm rot="14666389" flipV="1">
                    <a:off x="6818" y="235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2" name="Полилиния 229"/>
                  <p:cNvSpPr>
                    <a:spLocks noChangeAspect="1"/>
                  </p:cNvSpPr>
                  <p:nvPr/>
                </p:nvSpPr>
                <p:spPr bwMode="auto">
                  <a:xfrm rot="14433007" flipV="1">
                    <a:off x="6887" y="223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3" name="Полилиния 230"/>
                  <p:cNvSpPr>
                    <a:spLocks noChangeAspect="1"/>
                  </p:cNvSpPr>
                  <p:nvPr/>
                </p:nvSpPr>
                <p:spPr bwMode="auto">
                  <a:xfrm rot="10053405" flipV="1">
                    <a:off x="5809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4" name="Полилиния 231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5996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5" name="Полилиния 232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5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6" name="Полилиния 233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45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7" name="Полилиния 234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57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8" name="Полилиния 235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797" y="173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09" name="Полилиния 236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42" y="164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0" name="Полилиния 237"/>
                  <p:cNvSpPr>
                    <a:spLocks noChangeAspect="1"/>
                  </p:cNvSpPr>
                  <p:nvPr/>
                </p:nvSpPr>
                <p:spPr bwMode="auto">
                  <a:xfrm rot="13611079" flipV="1">
                    <a:off x="6815" y="16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1" name="Полилиния 238"/>
                  <p:cNvSpPr>
                    <a:spLocks noChangeAspect="1"/>
                  </p:cNvSpPr>
                  <p:nvPr/>
                </p:nvSpPr>
                <p:spPr bwMode="auto">
                  <a:xfrm rot="7636523" flipV="1">
                    <a:off x="6335" y="1553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112" name="Полилиния 239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6236" y="1347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68" name="Овал 240"/>
            <p:cNvSpPr>
              <a:spLocks noChangeArrowheads="1"/>
            </p:cNvSpPr>
            <p:nvPr/>
          </p:nvSpPr>
          <p:spPr bwMode="auto">
            <a:xfrm>
              <a:off x="2064" y="216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9" name="Овал 241"/>
            <p:cNvSpPr>
              <a:spLocks noChangeArrowheads="1"/>
            </p:cNvSpPr>
            <p:nvPr/>
          </p:nvSpPr>
          <p:spPr bwMode="auto">
            <a:xfrm>
              <a:off x="2256" y="221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30" name="Группа 131"/>
          <p:cNvGrpSpPr>
            <a:grpSpLocks noChangeAspect="1"/>
          </p:cNvGrpSpPr>
          <p:nvPr/>
        </p:nvGrpSpPr>
        <p:grpSpPr bwMode="auto">
          <a:xfrm>
            <a:off x="6744054" y="4423364"/>
            <a:ext cx="1135063" cy="1211263"/>
            <a:chOff x="3004" y="8973"/>
            <a:chExt cx="6732" cy="7186"/>
          </a:xfrm>
        </p:grpSpPr>
        <p:sp>
          <p:nvSpPr>
            <p:cNvPr id="131" name="Полилиния 132"/>
            <p:cNvSpPr>
              <a:spLocks noChangeAspect="1"/>
            </p:cNvSpPr>
            <p:nvPr/>
          </p:nvSpPr>
          <p:spPr bwMode="auto">
            <a:xfrm>
              <a:off x="3004" y="11792"/>
              <a:ext cx="2902" cy="2122"/>
            </a:xfrm>
            <a:custGeom>
              <a:avLst/>
              <a:gdLst>
                <a:gd name="T0" fmla="*/ 2684 w 2902"/>
                <a:gd name="T1" fmla="*/ 985 h 2122"/>
                <a:gd name="T2" fmla="*/ 656 w 2902"/>
                <a:gd name="T3" fmla="*/ 57 h 2122"/>
                <a:gd name="T4" fmla="*/ 244 w 2902"/>
                <a:gd name="T5" fmla="*/ 1325 h 2122"/>
                <a:gd name="T6" fmla="*/ 2123 w 2902"/>
                <a:gd name="T7" fmla="*/ 2065 h 2122"/>
                <a:gd name="T8" fmla="*/ 2684 w 2902"/>
                <a:gd name="T9" fmla="*/ 985 h 2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02" h="2122">
                  <a:moveTo>
                    <a:pt x="2684" y="985"/>
                  </a:moveTo>
                  <a:cubicBezTo>
                    <a:pt x="2440" y="650"/>
                    <a:pt x="1063" y="0"/>
                    <a:pt x="656" y="57"/>
                  </a:cubicBezTo>
                  <a:cubicBezTo>
                    <a:pt x="249" y="114"/>
                    <a:pt x="0" y="990"/>
                    <a:pt x="244" y="1325"/>
                  </a:cubicBezTo>
                  <a:cubicBezTo>
                    <a:pt x="488" y="1660"/>
                    <a:pt x="1716" y="2122"/>
                    <a:pt x="2123" y="2065"/>
                  </a:cubicBezTo>
                  <a:cubicBezTo>
                    <a:pt x="2530" y="2008"/>
                    <a:pt x="2902" y="1315"/>
                    <a:pt x="2684" y="985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Полилиния 133"/>
            <p:cNvSpPr>
              <a:spLocks noChangeAspect="1"/>
            </p:cNvSpPr>
            <p:nvPr/>
          </p:nvSpPr>
          <p:spPr bwMode="auto">
            <a:xfrm flipH="1">
              <a:off x="7015" y="11792"/>
              <a:ext cx="2721" cy="2122"/>
            </a:xfrm>
            <a:custGeom>
              <a:avLst/>
              <a:gdLst>
                <a:gd name="T0" fmla="*/ 2517 w 2902"/>
                <a:gd name="T1" fmla="*/ 985 h 2122"/>
                <a:gd name="T2" fmla="*/ 615 w 2902"/>
                <a:gd name="T3" fmla="*/ 57 h 2122"/>
                <a:gd name="T4" fmla="*/ 229 w 2902"/>
                <a:gd name="T5" fmla="*/ 1325 h 2122"/>
                <a:gd name="T6" fmla="*/ 1991 w 2902"/>
                <a:gd name="T7" fmla="*/ 2065 h 2122"/>
                <a:gd name="T8" fmla="*/ 2517 w 2902"/>
                <a:gd name="T9" fmla="*/ 985 h 2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02" h="2122">
                  <a:moveTo>
                    <a:pt x="2684" y="985"/>
                  </a:moveTo>
                  <a:cubicBezTo>
                    <a:pt x="2440" y="650"/>
                    <a:pt x="1063" y="0"/>
                    <a:pt x="656" y="57"/>
                  </a:cubicBezTo>
                  <a:cubicBezTo>
                    <a:pt x="249" y="114"/>
                    <a:pt x="0" y="990"/>
                    <a:pt x="244" y="1325"/>
                  </a:cubicBezTo>
                  <a:cubicBezTo>
                    <a:pt x="488" y="1660"/>
                    <a:pt x="1716" y="2122"/>
                    <a:pt x="2123" y="2065"/>
                  </a:cubicBezTo>
                  <a:cubicBezTo>
                    <a:pt x="2530" y="2008"/>
                    <a:pt x="2902" y="1315"/>
                    <a:pt x="2684" y="985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Овал 134"/>
            <p:cNvSpPr>
              <a:spLocks noChangeAspect="1" noChangeArrowheads="1"/>
            </p:cNvSpPr>
            <p:nvPr/>
          </p:nvSpPr>
          <p:spPr bwMode="auto">
            <a:xfrm>
              <a:off x="4566" y="12019"/>
              <a:ext cx="3740" cy="360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4" name="Группа 135"/>
            <p:cNvGrpSpPr>
              <a:grpSpLocks noChangeAspect="1"/>
            </p:cNvGrpSpPr>
            <p:nvPr/>
          </p:nvGrpSpPr>
          <p:grpSpPr bwMode="auto">
            <a:xfrm>
              <a:off x="3193" y="13793"/>
              <a:ext cx="2803" cy="2366"/>
              <a:chOff x="4500" y="6514"/>
              <a:chExt cx="2803" cy="2366"/>
            </a:xfrm>
          </p:grpSpPr>
          <p:sp>
            <p:nvSpPr>
              <p:cNvPr id="157" name="Полилиния 136"/>
              <p:cNvSpPr>
                <a:spLocks noChangeAspect="1"/>
              </p:cNvSpPr>
              <p:nvPr/>
            </p:nvSpPr>
            <p:spPr bwMode="auto">
              <a:xfrm>
                <a:off x="5275" y="6514"/>
                <a:ext cx="2028" cy="2366"/>
              </a:xfrm>
              <a:custGeom>
                <a:avLst/>
                <a:gdLst>
                  <a:gd name="T0" fmla="*/ 39 w 2028"/>
                  <a:gd name="T1" fmla="*/ 1269 h 2366"/>
                  <a:gd name="T2" fmla="*/ 211 w 2028"/>
                  <a:gd name="T3" fmla="*/ 549 h 2366"/>
                  <a:gd name="T4" fmla="*/ 1308 w 2028"/>
                  <a:gd name="T5" fmla="*/ 172 h 2366"/>
                  <a:gd name="T6" fmla="*/ 1651 w 2028"/>
                  <a:gd name="T7" fmla="*/ 1577 h 2366"/>
                  <a:gd name="T8" fmla="*/ 347 w 2028"/>
                  <a:gd name="T9" fmla="*/ 2180 h 2366"/>
                  <a:gd name="T10" fmla="*/ 39 w 2028"/>
                  <a:gd name="T11" fmla="*/ 1269 h 23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28" h="2366">
                    <a:moveTo>
                      <a:pt x="39" y="1269"/>
                    </a:moveTo>
                    <a:cubicBezTo>
                      <a:pt x="16" y="997"/>
                      <a:pt x="0" y="732"/>
                      <a:pt x="211" y="549"/>
                    </a:cubicBezTo>
                    <a:cubicBezTo>
                      <a:pt x="422" y="366"/>
                      <a:pt x="691" y="0"/>
                      <a:pt x="1308" y="172"/>
                    </a:cubicBezTo>
                    <a:cubicBezTo>
                      <a:pt x="1925" y="344"/>
                      <a:pt x="2028" y="1097"/>
                      <a:pt x="1651" y="1577"/>
                    </a:cubicBezTo>
                    <a:cubicBezTo>
                      <a:pt x="1410" y="1859"/>
                      <a:pt x="759" y="2366"/>
                      <a:pt x="347" y="2180"/>
                    </a:cubicBezTo>
                    <a:cubicBezTo>
                      <a:pt x="93" y="2078"/>
                      <a:pt x="8" y="1599"/>
                      <a:pt x="39" y="126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8" name="Овал 137"/>
              <p:cNvSpPr>
                <a:spLocks noChangeAspect="1" noChangeArrowheads="1"/>
              </p:cNvSpPr>
              <p:nvPr/>
            </p:nvSpPr>
            <p:spPr bwMode="auto">
              <a:xfrm>
                <a:off x="4500" y="6714"/>
                <a:ext cx="1683" cy="2160"/>
              </a:xfrm>
              <a:prstGeom prst="ellipse">
                <a:avLst/>
              </a:prstGeom>
              <a:gradFill rotWithShape="1">
                <a:gsLst>
                  <a:gs pos="0">
                    <a:srgbClr val="FFCCFF"/>
                  </a:gs>
                  <a:gs pos="50000">
                    <a:srgbClr val="FFFFFF"/>
                  </a:gs>
                  <a:gs pos="100000">
                    <a:srgbClr val="FFCCFF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5" name="Группа 138"/>
            <p:cNvGrpSpPr>
              <a:grpSpLocks noChangeAspect="1"/>
            </p:cNvGrpSpPr>
            <p:nvPr/>
          </p:nvGrpSpPr>
          <p:grpSpPr bwMode="auto">
            <a:xfrm rot="895798" flipH="1">
              <a:off x="6744" y="13734"/>
              <a:ext cx="2818" cy="2366"/>
              <a:chOff x="4500" y="6514"/>
              <a:chExt cx="2803" cy="2366"/>
            </a:xfrm>
          </p:grpSpPr>
          <p:sp>
            <p:nvSpPr>
              <p:cNvPr id="155" name="Полилиния 139"/>
              <p:cNvSpPr>
                <a:spLocks noChangeAspect="1"/>
              </p:cNvSpPr>
              <p:nvPr/>
            </p:nvSpPr>
            <p:spPr bwMode="auto">
              <a:xfrm>
                <a:off x="5275" y="6514"/>
                <a:ext cx="2028" cy="2366"/>
              </a:xfrm>
              <a:custGeom>
                <a:avLst/>
                <a:gdLst>
                  <a:gd name="T0" fmla="*/ 39 w 2028"/>
                  <a:gd name="T1" fmla="*/ 1269 h 2366"/>
                  <a:gd name="T2" fmla="*/ 211 w 2028"/>
                  <a:gd name="T3" fmla="*/ 549 h 2366"/>
                  <a:gd name="T4" fmla="*/ 1308 w 2028"/>
                  <a:gd name="T5" fmla="*/ 172 h 2366"/>
                  <a:gd name="T6" fmla="*/ 1651 w 2028"/>
                  <a:gd name="T7" fmla="*/ 1577 h 2366"/>
                  <a:gd name="T8" fmla="*/ 347 w 2028"/>
                  <a:gd name="T9" fmla="*/ 2180 h 2366"/>
                  <a:gd name="T10" fmla="*/ 39 w 2028"/>
                  <a:gd name="T11" fmla="*/ 1269 h 23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28" h="2366">
                    <a:moveTo>
                      <a:pt x="39" y="1269"/>
                    </a:moveTo>
                    <a:cubicBezTo>
                      <a:pt x="16" y="997"/>
                      <a:pt x="0" y="732"/>
                      <a:pt x="211" y="549"/>
                    </a:cubicBezTo>
                    <a:cubicBezTo>
                      <a:pt x="422" y="366"/>
                      <a:pt x="691" y="0"/>
                      <a:pt x="1308" y="172"/>
                    </a:cubicBezTo>
                    <a:cubicBezTo>
                      <a:pt x="1925" y="344"/>
                      <a:pt x="2028" y="1097"/>
                      <a:pt x="1651" y="1577"/>
                    </a:cubicBezTo>
                    <a:cubicBezTo>
                      <a:pt x="1410" y="1859"/>
                      <a:pt x="759" y="2366"/>
                      <a:pt x="347" y="2180"/>
                    </a:cubicBezTo>
                    <a:cubicBezTo>
                      <a:pt x="93" y="2078"/>
                      <a:pt x="8" y="1599"/>
                      <a:pt x="39" y="126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6" name="Овал 140"/>
              <p:cNvSpPr>
                <a:spLocks noChangeAspect="1" noChangeArrowheads="1"/>
              </p:cNvSpPr>
              <p:nvPr/>
            </p:nvSpPr>
            <p:spPr bwMode="auto">
              <a:xfrm>
                <a:off x="4500" y="6714"/>
                <a:ext cx="1683" cy="2160"/>
              </a:xfrm>
              <a:prstGeom prst="ellipse">
                <a:avLst/>
              </a:prstGeom>
              <a:gradFill rotWithShape="1">
                <a:gsLst>
                  <a:gs pos="0">
                    <a:srgbClr val="FFCCFF"/>
                  </a:gs>
                  <a:gs pos="50000">
                    <a:srgbClr val="FFFFFF"/>
                  </a:gs>
                  <a:gs pos="100000">
                    <a:srgbClr val="FFCCFF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36" name="Группа 141"/>
            <p:cNvGrpSpPr>
              <a:grpSpLocks noChangeAspect="1"/>
            </p:cNvGrpSpPr>
            <p:nvPr/>
          </p:nvGrpSpPr>
          <p:grpSpPr bwMode="auto">
            <a:xfrm>
              <a:off x="4107" y="8973"/>
              <a:ext cx="4488" cy="3780"/>
              <a:chOff x="5350" y="1868"/>
              <a:chExt cx="4488" cy="3780"/>
            </a:xfrm>
          </p:grpSpPr>
          <p:grpSp>
            <p:nvGrpSpPr>
              <p:cNvPr id="137" name="Группа 142"/>
              <p:cNvGrpSpPr>
                <a:grpSpLocks noChangeAspect="1"/>
              </p:cNvGrpSpPr>
              <p:nvPr/>
            </p:nvGrpSpPr>
            <p:grpSpPr bwMode="auto">
              <a:xfrm>
                <a:off x="5350" y="2001"/>
                <a:ext cx="1762" cy="1578"/>
                <a:chOff x="5350" y="2001"/>
                <a:chExt cx="1762" cy="1578"/>
              </a:xfrm>
            </p:grpSpPr>
            <p:sp>
              <p:nvSpPr>
                <p:cNvPr id="153" name="Овал 143"/>
                <p:cNvSpPr>
                  <a:spLocks noChangeAspect="1" noChangeArrowheads="1"/>
                </p:cNvSpPr>
                <p:nvPr/>
              </p:nvSpPr>
              <p:spPr bwMode="auto">
                <a:xfrm rot="-2726413">
                  <a:off x="5442" y="1909"/>
                  <a:ext cx="1578" cy="17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4" name="Овал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5809" y="2394"/>
                  <a:ext cx="748" cy="7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FF"/>
                    </a:gs>
                    <a:gs pos="50000">
                      <a:srgbClr val="FFFFFF"/>
                    </a:gs>
                    <a:gs pos="100000">
                      <a:srgbClr val="FFCCFF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8" name="Группа 145"/>
              <p:cNvGrpSpPr>
                <a:grpSpLocks noChangeAspect="1"/>
              </p:cNvGrpSpPr>
              <p:nvPr/>
            </p:nvGrpSpPr>
            <p:grpSpPr bwMode="auto">
              <a:xfrm>
                <a:off x="8216" y="1868"/>
                <a:ext cx="1622" cy="1714"/>
                <a:chOff x="8216" y="1868"/>
                <a:chExt cx="1622" cy="1714"/>
              </a:xfrm>
            </p:grpSpPr>
            <p:sp>
              <p:nvSpPr>
                <p:cNvPr id="151" name="Овал 146"/>
                <p:cNvSpPr>
                  <a:spLocks noChangeAspect="1" noChangeArrowheads="1"/>
                </p:cNvSpPr>
                <p:nvPr/>
              </p:nvSpPr>
              <p:spPr bwMode="auto">
                <a:xfrm rot="2428813">
                  <a:off x="8216" y="1868"/>
                  <a:ext cx="1622" cy="17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52" name="Овал 147"/>
                <p:cNvSpPr>
                  <a:spLocks noChangeAspect="1" noChangeArrowheads="1"/>
                </p:cNvSpPr>
                <p:nvPr/>
              </p:nvSpPr>
              <p:spPr bwMode="auto">
                <a:xfrm>
                  <a:off x="8614" y="2394"/>
                  <a:ext cx="748" cy="7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FF"/>
                    </a:gs>
                    <a:gs pos="50000">
                      <a:srgbClr val="FFFFFF"/>
                    </a:gs>
                    <a:gs pos="100000">
                      <a:srgbClr val="FFCCFF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9" name="Группа 148"/>
              <p:cNvGrpSpPr>
                <a:grpSpLocks noChangeAspect="1"/>
              </p:cNvGrpSpPr>
              <p:nvPr/>
            </p:nvGrpSpPr>
            <p:grpSpPr bwMode="auto">
              <a:xfrm>
                <a:off x="5965" y="2443"/>
                <a:ext cx="3377" cy="3205"/>
                <a:chOff x="5965" y="2443"/>
                <a:chExt cx="3377" cy="3205"/>
              </a:xfrm>
            </p:grpSpPr>
            <p:grpSp>
              <p:nvGrpSpPr>
                <p:cNvPr id="140" name="Группа 149"/>
                <p:cNvGrpSpPr>
                  <a:grpSpLocks noChangeAspect="1"/>
                </p:cNvGrpSpPr>
                <p:nvPr/>
              </p:nvGrpSpPr>
              <p:grpSpPr bwMode="auto">
                <a:xfrm>
                  <a:off x="5965" y="2443"/>
                  <a:ext cx="3377" cy="3205"/>
                  <a:chOff x="5248" y="6354"/>
                  <a:chExt cx="1870" cy="2006"/>
                </a:xfrm>
              </p:grpSpPr>
              <p:grpSp>
                <p:nvGrpSpPr>
                  <p:cNvPr id="147" name="Группа 15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248" y="6354"/>
                    <a:ext cx="1870" cy="2006"/>
                    <a:chOff x="5248" y="6354"/>
                    <a:chExt cx="1870" cy="2006"/>
                  </a:xfrm>
                </p:grpSpPr>
                <p:sp>
                  <p:nvSpPr>
                    <p:cNvPr id="149" name="Овал 1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48" y="6354"/>
                      <a:ext cx="1870" cy="1980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150" name="Овал 1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355" y="7279"/>
                      <a:ext cx="1684" cy="1079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  <a:ln w="127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148" name="Полилиния 153"/>
                  <p:cNvSpPr>
                    <a:spLocks noChangeAspect="1"/>
                  </p:cNvSpPr>
                  <p:nvPr/>
                </p:nvSpPr>
                <p:spPr bwMode="auto">
                  <a:xfrm>
                    <a:off x="5944" y="7434"/>
                    <a:ext cx="465" cy="294"/>
                  </a:xfrm>
                  <a:custGeom>
                    <a:avLst/>
                    <a:gdLst>
                      <a:gd name="T0" fmla="*/ 12 w 1184"/>
                      <a:gd name="T1" fmla="*/ 82 h 750"/>
                      <a:gd name="T2" fmla="*/ 159 w 1184"/>
                      <a:gd name="T3" fmla="*/ 12 h 750"/>
                      <a:gd name="T4" fmla="*/ 306 w 1184"/>
                      <a:gd name="T5" fmla="*/ 12 h 750"/>
                      <a:gd name="T6" fmla="*/ 453 w 1184"/>
                      <a:gd name="T7" fmla="*/ 82 h 750"/>
                      <a:gd name="T8" fmla="*/ 233 w 1184"/>
                      <a:gd name="T9" fmla="*/ 294 h 750"/>
                      <a:gd name="T10" fmla="*/ 12 w 1184"/>
                      <a:gd name="T11" fmla="*/ 82 h 7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184" h="750">
                        <a:moveTo>
                          <a:pt x="31" y="210"/>
                        </a:moveTo>
                        <a:cubicBezTo>
                          <a:pt x="0" y="90"/>
                          <a:pt x="280" y="60"/>
                          <a:pt x="405" y="30"/>
                        </a:cubicBezTo>
                        <a:cubicBezTo>
                          <a:pt x="530" y="0"/>
                          <a:pt x="654" y="0"/>
                          <a:pt x="779" y="30"/>
                        </a:cubicBezTo>
                        <a:cubicBezTo>
                          <a:pt x="904" y="60"/>
                          <a:pt x="1184" y="90"/>
                          <a:pt x="1153" y="210"/>
                        </a:cubicBezTo>
                        <a:cubicBezTo>
                          <a:pt x="1122" y="330"/>
                          <a:pt x="779" y="750"/>
                          <a:pt x="592" y="750"/>
                        </a:cubicBezTo>
                        <a:cubicBezTo>
                          <a:pt x="405" y="750"/>
                          <a:pt x="62" y="330"/>
                          <a:pt x="31" y="21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141" name="Дуга 154"/>
                <p:cNvSpPr>
                  <a:spLocks noChangeAspect="1"/>
                </p:cNvSpPr>
                <p:nvPr/>
              </p:nvSpPr>
              <p:spPr bwMode="auto">
                <a:xfrm rot="6562555" flipH="1">
                  <a:off x="6954" y="3283"/>
                  <a:ext cx="1876" cy="1519"/>
                </a:xfrm>
                <a:custGeom>
                  <a:avLst/>
                  <a:gdLst>
                    <a:gd name="T0" fmla="*/ 178 w 21600"/>
                    <a:gd name="T1" fmla="*/ 1519 h 25507"/>
                    <a:gd name="T2" fmla="*/ 647 w 21600"/>
                    <a:gd name="T3" fmla="*/ 0 h 25507"/>
                    <a:gd name="T4" fmla="*/ 1876 w 21600"/>
                    <a:gd name="T5" fmla="*/ 972 h 2550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5507" fill="none" extrusionOk="0">
                      <a:moveTo>
                        <a:pt x="2053" y="25507"/>
                      </a:moveTo>
                      <a:cubicBezTo>
                        <a:pt x="701" y="22631"/>
                        <a:pt x="0" y="19492"/>
                        <a:pt x="0" y="16315"/>
                      </a:cubicBezTo>
                      <a:cubicBezTo>
                        <a:pt x="-1" y="10054"/>
                        <a:pt x="2716" y="4102"/>
                        <a:pt x="7444" y="-1"/>
                      </a:cubicBezTo>
                    </a:path>
                    <a:path w="21600" h="25507" stroke="0" extrusionOk="0">
                      <a:moveTo>
                        <a:pt x="2053" y="25507"/>
                      </a:moveTo>
                      <a:cubicBezTo>
                        <a:pt x="701" y="22631"/>
                        <a:pt x="0" y="19492"/>
                        <a:pt x="0" y="16315"/>
                      </a:cubicBezTo>
                      <a:cubicBezTo>
                        <a:pt x="-1" y="10054"/>
                        <a:pt x="2716" y="4102"/>
                        <a:pt x="7444" y="-1"/>
                      </a:cubicBezTo>
                      <a:lnTo>
                        <a:pt x="21600" y="16315"/>
                      </a:lnTo>
                      <a:lnTo>
                        <a:pt x="2053" y="25507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2" name="Овал 155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895" y="3298"/>
                  <a:ext cx="287" cy="306"/>
                </a:xfrm>
                <a:prstGeom prst="ellipse">
                  <a:avLst/>
                </a:prstGeom>
                <a:solidFill>
                  <a:srgbClr val="000000"/>
                </a:soli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3" name="Овал 156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8124" y="3298"/>
                  <a:ext cx="287" cy="306"/>
                </a:xfrm>
                <a:prstGeom prst="ellipse">
                  <a:avLst/>
                </a:prstGeom>
                <a:solidFill>
                  <a:srgbClr val="000000"/>
                </a:soli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4" name="Дуга 157"/>
                <p:cNvSpPr>
                  <a:spLocks noChangeAspect="1"/>
                </p:cNvSpPr>
                <p:nvPr/>
              </p:nvSpPr>
              <p:spPr bwMode="auto">
                <a:xfrm rot="13119939" flipH="1">
                  <a:off x="7500" y="4714"/>
                  <a:ext cx="659" cy="309"/>
                </a:xfrm>
                <a:custGeom>
                  <a:avLst/>
                  <a:gdLst>
                    <a:gd name="T0" fmla="*/ 0 w 21298"/>
                    <a:gd name="T1" fmla="*/ 237 h 15383"/>
                    <a:gd name="T2" fmla="*/ 190 w 21298"/>
                    <a:gd name="T3" fmla="*/ 0 h 15383"/>
                    <a:gd name="T4" fmla="*/ 659 w 21298"/>
                    <a:gd name="T5" fmla="*/ 309 h 1538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298" h="15383" fill="none" extrusionOk="0">
                      <a:moveTo>
                        <a:pt x="0" y="11781"/>
                      </a:moveTo>
                      <a:cubicBezTo>
                        <a:pt x="757" y="7307"/>
                        <a:pt x="2903" y="3185"/>
                        <a:pt x="6134" y="0"/>
                      </a:cubicBezTo>
                    </a:path>
                    <a:path w="21298" h="15383" stroke="0" extrusionOk="0">
                      <a:moveTo>
                        <a:pt x="0" y="11781"/>
                      </a:moveTo>
                      <a:cubicBezTo>
                        <a:pt x="757" y="7307"/>
                        <a:pt x="2903" y="3185"/>
                        <a:pt x="6134" y="0"/>
                      </a:cubicBezTo>
                      <a:lnTo>
                        <a:pt x="21298" y="15383"/>
                      </a:lnTo>
                      <a:lnTo>
                        <a:pt x="0" y="11781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5" name="Дуга 158"/>
                <p:cNvSpPr>
                  <a:spLocks noChangeAspect="1"/>
                </p:cNvSpPr>
                <p:nvPr/>
              </p:nvSpPr>
              <p:spPr bwMode="auto">
                <a:xfrm rot="-383287">
                  <a:off x="6707" y="2919"/>
                  <a:ext cx="448" cy="308"/>
                </a:xfrm>
                <a:custGeom>
                  <a:avLst/>
                  <a:gdLst>
                    <a:gd name="T0" fmla="*/ 0 w 19244"/>
                    <a:gd name="T1" fmla="*/ 161 h 21600"/>
                    <a:gd name="T2" fmla="*/ 448 w 19244"/>
                    <a:gd name="T3" fmla="*/ 0 h 21600"/>
                    <a:gd name="T4" fmla="*/ 442 w 19244"/>
                    <a:gd name="T5" fmla="*/ 30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244" h="21600" fill="none" extrusionOk="0">
                      <a:moveTo>
                        <a:pt x="0" y="11274"/>
                      </a:moveTo>
                      <a:cubicBezTo>
                        <a:pt x="3782" y="4325"/>
                        <a:pt x="11060" y="-1"/>
                        <a:pt x="18972" y="0"/>
                      </a:cubicBezTo>
                      <a:cubicBezTo>
                        <a:pt x="19062" y="0"/>
                        <a:pt x="19153" y="0"/>
                        <a:pt x="19244" y="1"/>
                      </a:cubicBezTo>
                    </a:path>
                    <a:path w="19244" h="21600" stroke="0" extrusionOk="0">
                      <a:moveTo>
                        <a:pt x="0" y="11274"/>
                      </a:moveTo>
                      <a:cubicBezTo>
                        <a:pt x="3782" y="4325"/>
                        <a:pt x="11060" y="-1"/>
                        <a:pt x="18972" y="0"/>
                      </a:cubicBezTo>
                      <a:cubicBezTo>
                        <a:pt x="19062" y="0"/>
                        <a:pt x="19153" y="0"/>
                        <a:pt x="19244" y="1"/>
                      </a:cubicBezTo>
                      <a:lnTo>
                        <a:pt x="18972" y="21600"/>
                      </a:lnTo>
                      <a:lnTo>
                        <a:pt x="0" y="11274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46" name="Дуга 159"/>
                <p:cNvSpPr>
                  <a:spLocks noChangeAspect="1"/>
                </p:cNvSpPr>
                <p:nvPr/>
              </p:nvSpPr>
              <p:spPr bwMode="auto">
                <a:xfrm rot="2831375" flipH="1">
                  <a:off x="7940" y="3157"/>
                  <a:ext cx="1290" cy="332"/>
                </a:xfrm>
                <a:custGeom>
                  <a:avLst/>
                  <a:gdLst>
                    <a:gd name="T0" fmla="*/ 946 w 21592"/>
                    <a:gd name="T1" fmla="*/ 0 h 14686"/>
                    <a:gd name="T2" fmla="*/ 1290 w 21592"/>
                    <a:gd name="T3" fmla="*/ 319 h 14686"/>
                    <a:gd name="T4" fmla="*/ 0 w 21592"/>
                    <a:gd name="T5" fmla="*/ 332 h 1468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592" h="14686" fill="none" extrusionOk="0">
                      <a:moveTo>
                        <a:pt x="15839" y="-1"/>
                      </a:moveTo>
                      <a:cubicBezTo>
                        <a:pt x="19405" y="3846"/>
                        <a:pt x="21450" y="8860"/>
                        <a:pt x="21592" y="14103"/>
                      </a:cubicBezTo>
                    </a:path>
                    <a:path w="21592" h="14686" stroke="0" extrusionOk="0">
                      <a:moveTo>
                        <a:pt x="15839" y="-1"/>
                      </a:moveTo>
                      <a:cubicBezTo>
                        <a:pt x="19405" y="3846"/>
                        <a:pt x="21450" y="8860"/>
                        <a:pt x="21592" y="14103"/>
                      </a:cubicBezTo>
                      <a:lnTo>
                        <a:pt x="0" y="14686"/>
                      </a:lnTo>
                      <a:lnTo>
                        <a:pt x="15839" y="-1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59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60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61" name="Полилиния 264"/>
          <p:cNvSpPr>
            <a:spLocks/>
          </p:cNvSpPr>
          <p:nvPr/>
        </p:nvSpPr>
        <p:spPr bwMode="auto">
          <a:xfrm>
            <a:off x="7323138" y="4564063"/>
            <a:ext cx="1135062" cy="739457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0498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0" fill="hold"/>
                                        <p:tgtEl>
                                          <p:spTgt spid="232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0" fill="hold"/>
                                        <p:tgtEl>
                                          <p:spTgt spid="23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1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7" grpId="0" animBg="1"/>
      <p:bldP spid="2329" grpId="0" animBg="1"/>
      <p:bldP spid="23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</p:grpSp>
      <p:grpSp>
        <p:nvGrpSpPr>
          <p:cNvPr id="3232" name="Группа 160"/>
          <p:cNvGrpSpPr>
            <a:grpSpLocks/>
          </p:cNvGrpSpPr>
          <p:nvPr/>
        </p:nvGrpSpPr>
        <p:grpSpPr bwMode="auto">
          <a:xfrm>
            <a:off x="2851390" y="4851290"/>
            <a:ext cx="914400" cy="855663"/>
            <a:chOff x="8988" y="13554"/>
            <a:chExt cx="1996" cy="1949"/>
          </a:xfrm>
        </p:grpSpPr>
        <p:grpSp>
          <p:nvGrpSpPr>
            <p:cNvPr id="2174" name="Группа 161"/>
            <p:cNvGrpSpPr>
              <a:grpSpLocks/>
            </p:cNvGrpSpPr>
            <p:nvPr/>
          </p:nvGrpSpPr>
          <p:grpSpPr bwMode="auto">
            <a:xfrm>
              <a:off x="8988" y="13554"/>
              <a:ext cx="1996" cy="1949"/>
              <a:chOff x="7118" y="13585"/>
              <a:chExt cx="1996" cy="1949"/>
            </a:xfrm>
          </p:grpSpPr>
          <p:grpSp>
            <p:nvGrpSpPr>
              <p:cNvPr id="2177" name="Группа 162"/>
              <p:cNvGrpSpPr>
                <a:grpSpLocks/>
              </p:cNvGrpSpPr>
              <p:nvPr/>
            </p:nvGrpSpPr>
            <p:grpSpPr bwMode="auto">
              <a:xfrm>
                <a:off x="7118" y="13734"/>
                <a:ext cx="1683" cy="1800"/>
                <a:chOff x="7118" y="13734"/>
                <a:chExt cx="1683" cy="1800"/>
              </a:xfrm>
            </p:grpSpPr>
            <p:sp>
              <p:nvSpPr>
                <p:cNvPr id="2185" name="Автофигура 163"/>
                <p:cNvSpPr>
                  <a:spLocks noChangeArrowheads="1"/>
                </p:cNvSpPr>
                <p:nvPr/>
              </p:nvSpPr>
              <p:spPr bwMode="auto">
                <a:xfrm>
                  <a:off x="7118" y="13734"/>
                  <a:ext cx="1683" cy="1800"/>
                </a:xfrm>
                <a:prstGeom prst="flowChartMagneticDisk">
                  <a:avLst/>
                </a:prstGeom>
                <a:solidFill>
                  <a:srgbClr val="FF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6" name="Автофигура 164"/>
                <p:cNvSpPr>
                  <a:spLocks noChangeArrowheads="1"/>
                </p:cNvSpPr>
                <p:nvPr/>
              </p:nvSpPr>
              <p:spPr bwMode="auto">
                <a:xfrm rot="-5400000">
                  <a:off x="7414" y="13978"/>
                  <a:ext cx="1080" cy="1672"/>
                </a:xfrm>
                <a:prstGeom prst="flowChartOnlineStorage">
                  <a:avLst/>
                </a:prstGeom>
                <a:gradFill rotWithShape="1">
                  <a:gsLst>
                    <a:gs pos="0">
                      <a:srgbClr val="FF9933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7" name="Полилиния 165"/>
                <p:cNvSpPr>
                  <a:spLocks/>
                </p:cNvSpPr>
                <p:nvPr/>
              </p:nvSpPr>
              <p:spPr bwMode="auto">
                <a:xfrm>
                  <a:off x="7118" y="14336"/>
                  <a:ext cx="1651" cy="1003"/>
                </a:xfrm>
                <a:custGeom>
                  <a:avLst/>
                  <a:gdLst>
                    <a:gd name="T0" fmla="*/ 0 w 1651"/>
                    <a:gd name="T1" fmla="*/ 838 h 1003"/>
                    <a:gd name="T2" fmla="*/ 374 w 1651"/>
                    <a:gd name="T3" fmla="*/ 118 h 1003"/>
                    <a:gd name="T4" fmla="*/ 648 w 1651"/>
                    <a:gd name="T5" fmla="*/ 1003 h 1003"/>
                    <a:gd name="T6" fmla="*/ 1033 w 1651"/>
                    <a:gd name="T7" fmla="*/ 103 h 1003"/>
                    <a:gd name="T8" fmla="*/ 1368 w 1651"/>
                    <a:gd name="T9" fmla="*/ 951 h 1003"/>
                    <a:gd name="T10" fmla="*/ 1651 w 1651"/>
                    <a:gd name="T11" fmla="*/ 0 h 100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651" h="1003">
                      <a:moveTo>
                        <a:pt x="0" y="838"/>
                      </a:moveTo>
                      <a:lnTo>
                        <a:pt x="374" y="118"/>
                      </a:lnTo>
                      <a:lnTo>
                        <a:pt x="648" y="1003"/>
                      </a:lnTo>
                      <a:lnTo>
                        <a:pt x="1033" y="103"/>
                      </a:lnTo>
                      <a:lnTo>
                        <a:pt x="1368" y="951"/>
                      </a:lnTo>
                      <a:lnTo>
                        <a:pt x="1651" y="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8" name="Овал 166"/>
                <p:cNvSpPr>
                  <a:spLocks noChangeArrowheads="1"/>
                </p:cNvSpPr>
                <p:nvPr/>
              </p:nvSpPr>
              <p:spPr bwMode="auto">
                <a:xfrm>
                  <a:off x="7401" y="143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89" name="Овал 167"/>
                <p:cNvSpPr>
                  <a:spLocks noChangeArrowheads="1"/>
                </p:cNvSpPr>
                <p:nvPr/>
              </p:nvSpPr>
              <p:spPr bwMode="auto">
                <a:xfrm>
                  <a:off x="7680" y="1521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0" name="Овал 168"/>
                <p:cNvSpPr>
                  <a:spLocks noChangeArrowheads="1"/>
                </p:cNvSpPr>
                <p:nvPr/>
              </p:nvSpPr>
              <p:spPr bwMode="auto">
                <a:xfrm>
                  <a:off x="8053" y="1436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191" name="Овал 169"/>
                <p:cNvSpPr>
                  <a:spLocks noChangeArrowheads="1"/>
                </p:cNvSpPr>
                <p:nvPr/>
              </p:nvSpPr>
              <p:spPr bwMode="auto">
                <a:xfrm>
                  <a:off x="8401" y="151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178" name="Группа 170"/>
              <p:cNvGrpSpPr>
                <a:grpSpLocks/>
              </p:cNvGrpSpPr>
              <p:nvPr/>
            </p:nvGrpSpPr>
            <p:grpSpPr bwMode="auto">
              <a:xfrm>
                <a:off x="7370" y="13585"/>
                <a:ext cx="1744" cy="624"/>
                <a:chOff x="7370" y="13585"/>
                <a:chExt cx="1744" cy="624"/>
              </a:xfrm>
            </p:grpSpPr>
            <p:grpSp>
              <p:nvGrpSpPr>
                <p:cNvPr id="2179" name="Группа 171"/>
                <p:cNvGrpSpPr>
                  <a:grpSpLocks/>
                </p:cNvGrpSpPr>
                <p:nvPr/>
              </p:nvGrpSpPr>
              <p:grpSpPr bwMode="auto">
                <a:xfrm>
                  <a:off x="7370" y="13585"/>
                  <a:ext cx="1363" cy="528"/>
                  <a:chOff x="7370" y="13585"/>
                  <a:chExt cx="1363" cy="528"/>
                </a:xfrm>
              </p:grpSpPr>
              <p:sp>
                <p:nvSpPr>
                  <p:cNvPr id="2183" name="Прямоуг. 172"/>
                  <p:cNvSpPr>
                    <a:spLocks noChangeArrowheads="1"/>
                  </p:cNvSpPr>
                  <p:nvPr/>
                </p:nvSpPr>
                <p:spPr bwMode="auto">
                  <a:xfrm rot="3391316">
                    <a:off x="8041" y="12950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4" name="Овал 173"/>
                  <p:cNvSpPr>
                    <a:spLocks noChangeAspect="1" noChangeArrowheads="1"/>
                  </p:cNvSpPr>
                  <p:nvPr/>
                </p:nvSpPr>
                <p:spPr bwMode="auto">
                  <a:xfrm rot="3391316">
                    <a:off x="7365" y="13869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80" name="Группа 174"/>
                <p:cNvGrpSpPr>
                  <a:grpSpLocks/>
                </p:cNvGrpSpPr>
                <p:nvPr/>
              </p:nvGrpSpPr>
              <p:grpSpPr bwMode="auto">
                <a:xfrm>
                  <a:off x="7654" y="13838"/>
                  <a:ext cx="1460" cy="371"/>
                  <a:chOff x="7654" y="13838"/>
                  <a:chExt cx="1460" cy="371"/>
                </a:xfrm>
              </p:grpSpPr>
              <p:sp>
                <p:nvSpPr>
                  <p:cNvPr id="2181" name="Прямоуг. 175"/>
                  <p:cNvSpPr>
                    <a:spLocks noChangeArrowheads="1"/>
                  </p:cNvSpPr>
                  <p:nvPr/>
                </p:nvSpPr>
                <p:spPr bwMode="auto">
                  <a:xfrm rot="4290436">
                    <a:off x="8422" y="13203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82" name="Овал 176"/>
                  <p:cNvSpPr>
                    <a:spLocks noChangeAspect="1" noChangeArrowheads="1"/>
                  </p:cNvSpPr>
                  <p:nvPr/>
                </p:nvSpPr>
                <p:spPr bwMode="auto">
                  <a:xfrm rot="4290436">
                    <a:off x="7649" y="13965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2175" name="Овал 177"/>
            <p:cNvSpPr>
              <a:spLocks noChangeArrowheads="1"/>
            </p:cNvSpPr>
            <p:nvPr/>
          </p:nvSpPr>
          <p:spPr bwMode="auto">
            <a:xfrm>
              <a:off x="10484" y="1427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76" name="Овал 178"/>
            <p:cNvSpPr>
              <a:spLocks noChangeArrowheads="1"/>
            </p:cNvSpPr>
            <p:nvPr/>
          </p:nvSpPr>
          <p:spPr bwMode="auto">
            <a:xfrm>
              <a:off x="8988" y="1499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251" name="Группа 179"/>
          <p:cNvGrpSpPr>
            <a:grpSpLocks/>
          </p:cNvGrpSpPr>
          <p:nvPr/>
        </p:nvGrpSpPr>
        <p:grpSpPr bwMode="auto">
          <a:xfrm>
            <a:off x="2693848" y="2900289"/>
            <a:ext cx="1474788" cy="1744663"/>
            <a:chOff x="1632" y="1872"/>
            <a:chExt cx="929" cy="1099"/>
          </a:xfrm>
        </p:grpSpPr>
        <p:grpSp>
          <p:nvGrpSpPr>
            <p:cNvPr id="2112" name="Группа 180"/>
            <p:cNvGrpSpPr>
              <a:grpSpLocks/>
            </p:cNvGrpSpPr>
            <p:nvPr/>
          </p:nvGrpSpPr>
          <p:grpSpPr bwMode="auto">
            <a:xfrm>
              <a:off x="1632" y="1872"/>
              <a:ext cx="929" cy="1099"/>
              <a:chOff x="1488" y="1872"/>
              <a:chExt cx="929" cy="1099"/>
            </a:xfrm>
          </p:grpSpPr>
          <p:sp>
            <p:nvSpPr>
              <p:cNvPr id="2115" name="Овал 181"/>
              <p:cNvSpPr>
                <a:spLocks noChangeArrowheads="1"/>
              </p:cNvSpPr>
              <p:nvPr/>
            </p:nvSpPr>
            <p:spPr bwMode="auto">
              <a:xfrm rot="1128713">
                <a:off x="2080" y="1940"/>
                <a:ext cx="288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2116" name="Группа 182"/>
              <p:cNvGrpSpPr>
                <a:grpSpLocks noChangeAspect="1"/>
              </p:cNvGrpSpPr>
              <p:nvPr/>
            </p:nvGrpSpPr>
            <p:grpSpPr bwMode="auto">
              <a:xfrm rot="-374955">
                <a:off x="1488" y="1872"/>
                <a:ext cx="929" cy="1099"/>
                <a:chOff x="4863" y="1444"/>
                <a:chExt cx="2426" cy="2872"/>
              </a:xfrm>
            </p:grpSpPr>
            <p:grpSp>
              <p:nvGrpSpPr>
                <p:cNvPr id="2117" name="Группа 183"/>
                <p:cNvGrpSpPr>
                  <a:grpSpLocks noChangeAspect="1"/>
                </p:cNvGrpSpPr>
                <p:nvPr/>
              </p:nvGrpSpPr>
              <p:grpSpPr bwMode="auto">
                <a:xfrm rot="3793015">
                  <a:off x="5450" y="2174"/>
                  <a:ext cx="694" cy="1080"/>
                  <a:chOff x="6267" y="2562"/>
                  <a:chExt cx="694" cy="1080"/>
                </a:xfrm>
              </p:grpSpPr>
              <p:sp>
                <p:nvSpPr>
                  <p:cNvPr id="2172" name="Полилиния 184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3" name="Полилиния 185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18" name="Полилиния 186" descr="Wide upward diagonal"/>
                <p:cNvSpPr>
                  <a:spLocks noChangeAspect="1"/>
                </p:cNvSpPr>
                <p:nvPr/>
              </p:nvSpPr>
              <p:spPr bwMode="auto">
                <a:xfrm>
                  <a:off x="5071" y="2869"/>
                  <a:ext cx="1179" cy="563"/>
                </a:xfrm>
                <a:custGeom>
                  <a:avLst/>
                  <a:gdLst>
                    <a:gd name="T0" fmla="*/ 32 w 1179"/>
                    <a:gd name="T1" fmla="*/ 389 h 563"/>
                    <a:gd name="T2" fmla="*/ 173 w 1179"/>
                    <a:gd name="T3" fmla="*/ 545 h 563"/>
                    <a:gd name="T4" fmla="*/ 356 w 1179"/>
                    <a:gd name="T5" fmla="*/ 515 h 563"/>
                    <a:gd name="T6" fmla="*/ 524 w 1179"/>
                    <a:gd name="T7" fmla="*/ 548 h 563"/>
                    <a:gd name="T8" fmla="*/ 1112 w 1179"/>
                    <a:gd name="T9" fmla="*/ 425 h 563"/>
                    <a:gd name="T10" fmla="*/ 925 w 1179"/>
                    <a:gd name="T11" fmla="*/ 65 h 563"/>
                    <a:gd name="T12" fmla="*/ 560 w 1179"/>
                    <a:gd name="T13" fmla="*/ 35 h 563"/>
                    <a:gd name="T14" fmla="*/ 287 w 1179"/>
                    <a:gd name="T15" fmla="*/ 62 h 563"/>
                    <a:gd name="T16" fmla="*/ 32 w 1179"/>
                    <a:gd name="T17" fmla="*/ 389 h 5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9" h="563">
                      <a:moveTo>
                        <a:pt x="32" y="389"/>
                      </a:moveTo>
                      <a:cubicBezTo>
                        <a:pt x="0" y="469"/>
                        <a:pt x="119" y="524"/>
                        <a:pt x="173" y="545"/>
                      </a:cubicBezTo>
                      <a:cubicBezTo>
                        <a:pt x="235" y="554"/>
                        <a:pt x="298" y="515"/>
                        <a:pt x="356" y="515"/>
                      </a:cubicBezTo>
                      <a:cubicBezTo>
                        <a:pt x="414" y="515"/>
                        <a:pt x="398" y="563"/>
                        <a:pt x="524" y="548"/>
                      </a:cubicBezTo>
                      <a:cubicBezTo>
                        <a:pt x="650" y="533"/>
                        <a:pt x="1045" y="506"/>
                        <a:pt x="1112" y="425"/>
                      </a:cubicBezTo>
                      <a:cubicBezTo>
                        <a:pt x="1179" y="344"/>
                        <a:pt x="1017" y="130"/>
                        <a:pt x="925" y="65"/>
                      </a:cubicBezTo>
                      <a:cubicBezTo>
                        <a:pt x="833" y="0"/>
                        <a:pt x="666" y="35"/>
                        <a:pt x="560" y="35"/>
                      </a:cubicBezTo>
                      <a:cubicBezTo>
                        <a:pt x="454" y="35"/>
                        <a:pt x="375" y="3"/>
                        <a:pt x="287" y="62"/>
                      </a:cubicBezTo>
                      <a:cubicBezTo>
                        <a:pt x="199" y="121"/>
                        <a:pt x="85" y="321"/>
                        <a:pt x="32" y="389"/>
                      </a:cubicBezTo>
                      <a:close/>
                    </a:path>
                  </a:pathLst>
                </a:custGeom>
                <a:pattFill prst="wdUpDiag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119" name="Группа 187"/>
                <p:cNvGrpSpPr>
                  <a:grpSpLocks noChangeAspect="1"/>
                </p:cNvGrpSpPr>
                <p:nvPr/>
              </p:nvGrpSpPr>
              <p:grpSpPr bwMode="auto">
                <a:xfrm rot="-1929903">
                  <a:off x="4863" y="2758"/>
                  <a:ext cx="494" cy="694"/>
                  <a:chOff x="4913" y="2633"/>
                  <a:chExt cx="494" cy="694"/>
                </a:xfrm>
              </p:grpSpPr>
              <p:sp>
                <p:nvSpPr>
                  <p:cNvPr id="2170" name="Овал 188"/>
                  <p:cNvSpPr>
                    <a:spLocks noChangeAspect="1" noChangeArrowheads="1"/>
                  </p:cNvSpPr>
                  <p:nvPr/>
                </p:nvSpPr>
                <p:spPr bwMode="auto">
                  <a:xfrm rot="1154399">
                    <a:off x="4914" y="2633"/>
                    <a:ext cx="493" cy="69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71" name="Овал 189"/>
                  <p:cNvSpPr>
                    <a:spLocks noChangeAspect="1" noChangeArrowheads="1"/>
                  </p:cNvSpPr>
                  <p:nvPr/>
                </p:nvSpPr>
                <p:spPr bwMode="auto">
                  <a:xfrm rot="703507">
                    <a:off x="4913" y="2754"/>
                    <a:ext cx="374" cy="540"/>
                  </a:xfrm>
                  <a:prstGeom prst="ellipse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20" name="Полилиния 190" descr="Solid diamond"/>
                <p:cNvSpPr>
                  <a:spLocks noChangeAspect="1"/>
                </p:cNvSpPr>
                <p:nvPr/>
              </p:nvSpPr>
              <p:spPr bwMode="auto">
                <a:xfrm>
                  <a:off x="5680" y="2361"/>
                  <a:ext cx="1033" cy="1031"/>
                </a:xfrm>
                <a:custGeom>
                  <a:avLst/>
                  <a:gdLst>
                    <a:gd name="T0" fmla="*/ 344 w 1033"/>
                    <a:gd name="T1" fmla="*/ 78 h 1031"/>
                    <a:gd name="T2" fmla="*/ 272 w 1033"/>
                    <a:gd name="T3" fmla="*/ 306 h 1031"/>
                    <a:gd name="T4" fmla="*/ 182 w 1033"/>
                    <a:gd name="T5" fmla="*/ 438 h 1031"/>
                    <a:gd name="T6" fmla="*/ 2 w 1033"/>
                    <a:gd name="T7" fmla="*/ 588 h 1031"/>
                    <a:gd name="T8" fmla="*/ 170 w 1033"/>
                    <a:gd name="T9" fmla="*/ 747 h 1031"/>
                    <a:gd name="T10" fmla="*/ 877 w 1033"/>
                    <a:gd name="T11" fmla="*/ 933 h 1031"/>
                    <a:gd name="T12" fmla="*/ 944 w 1033"/>
                    <a:gd name="T13" fmla="*/ 159 h 1031"/>
                    <a:gd name="T14" fmla="*/ 344 w 1033"/>
                    <a:gd name="T15" fmla="*/ 78 h 10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33" h="1031">
                      <a:moveTo>
                        <a:pt x="344" y="78"/>
                      </a:moveTo>
                      <a:cubicBezTo>
                        <a:pt x="251" y="156"/>
                        <a:pt x="254" y="252"/>
                        <a:pt x="272" y="306"/>
                      </a:cubicBezTo>
                      <a:cubicBezTo>
                        <a:pt x="173" y="333"/>
                        <a:pt x="209" y="387"/>
                        <a:pt x="182" y="438"/>
                      </a:cubicBezTo>
                      <a:cubicBezTo>
                        <a:pt x="119" y="435"/>
                        <a:pt x="4" y="537"/>
                        <a:pt x="2" y="588"/>
                      </a:cubicBezTo>
                      <a:cubicBezTo>
                        <a:pt x="0" y="639"/>
                        <a:pt x="24" y="690"/>
                        <a:pt x="170" y="747"/>
                      </a:cubicBezTo>
                      <a:cubicBezTo>
                        <a:pt x="316" y="804"/>
                        <a:pt x="748" y="1031"/>
                        <a:pt x="877" y="933"/>
                      </a:cubicBezTo>
                      <a:cubicBezTo>
                        <a:pt x="1006" y="835"/>
                        <a:pt x="1033" y="301"/>
                        <a:pt x="944" y="159"/>
                      </a:cubicBezTo>
                      <a:cubicBezTo>
                        <a:pt x="855" y="17"/>
                        <a:pt x="437" y="0"/>
                        <a:pt x="344" y="78"/>
                      </a:cubicBezTo>
                      <a:close/>
                    </a:path>
                  </a:pathLst>
                </a:custGeom>
                <a:pattFill prst="solidDmnd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121" name="Группа 191"/>
                <p:cNvGrpSpPr>
                  <a:grpSpLocks noChangeAspect="1"/>
                </p:cNvGrpSpPr>
                <p:nvPr/>
              </p:nvGrpSpPr>
              <p:grpSpPr bwMode="auto">
                <a:xfrm>
                  <a:off x="5552" y="3044"/>
                  <a:ext cx="1150" cy="1272"/>
                  <a:chOff x="5552" y="3044"/>
                  <a:chExt cx="1150" cy="1272"/>
                </a:xfrm>
              </p:grpSpPr>
              <p:sp>
                <p:nvSpPr>
                  <p:cNvPr id="2167" name="Овал 192"/>
                  <p:cNvSpPr>
                    <a:spLocks noChangeAspect="1" noChangeArrowheads="1"/>
                  </p:cNvSpPr>
                  <p:nvPr/>
                </p:nvSpPr>
                <p:spPr bwMode="auto">
                  <a:xfrm rot="-2951032">
                    <a:off x="5571" y="3723"/>
                    <a:ext cx="638" cy="548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8" name="Автофигура 193"/>
                  <p:cNvSpPr>
                    <a:spLocks noChangeAspect="1" noChangeArrowheads="1"/>
                  </p:cNvSpPr>
                  <p:nvPr/>
                </p:nvSpPr>
                <p:spPr bwMode="auto">
                  <a:xfrm rot="6767305">
                    <a:off x="5581" y="3733"/>
                    <a:ext cx="488" cy="420"/>
                  </a:xfrm>
                  <a:prstGeom prst="flowChartDelay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9" name="Полилиния 194" descr="Wide upward diagonal"/>
                  <p:cNvSpPr>
                    <a:spLocks noChangeAspect="1"/>
                  </p:cNvSpPr>
                  <p:nvPr/>
                </p:nvSpPr>
                <p:spPr bwMode="auto">
                  <a:xfrm>
                    <a:off x="5552" y="3044"/>
                    <a:ext cx="1150" cy="842"/>
                  </a:xfrm>
                  <a:custGeom>
                    <a:avLst/>
                    <a:gdLst>
                      <a:gd name="T0" fmla="*/ 301 w 1150"/>
                      <a:gd name="T1" fmla="*/ 70 h 842"/>
                      <a:gd name="T2" fmla="*/ 70 w 1150"/>
                      <a:gd name="T3" fmla="*/ 430 h 842"/>
                      <a:gd name="T4" fmla="*/ 94 w 1150"/>
                      <a:gd name="T5" fmla="*/ 757 h 842"/>
                      <a:gd name="T6" fmla="*/ 631 w 1150"/>
                      <a:gd name="T7" fmla="*/ 790 h 842"/>
                      <a:gd name="T8" fmla="*/ 628 w 1150"/>
                      <a:gd name="T9" fmla="*/ 445 h 842"/>
                      <a:gd name="T10" fmla="*/ 1087 w 1150"/>
                      <a:gd name="T11" fmla="*/ 490 h 842"/>
                      <a:gd name="T12" fmla="*/ 1005 w 1150"/>
                      <a:gd name="T13" fmla="*/ 70 h 842"/>
                      <a:gd name="T14" fmla="*/ 301 w 1150"/>
                      <a:gd name="T15" fmla="*/ 70 h 84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150" h="842">
                        <a:moveTo>
                          <a:pt x="301" y="70"/>
                        </a:moveTo>
                        <a:cubicBezTo>
                          <a:pt x="145" y="130"/>
                          <a:pt x="104" y="316"/>
                          <a:pt x="70" y="430"/>
                        </a:cubicBezTo>
                        <a:cubicBezTo>
                          <a:pt x="36" y="544"/>
                          <a:pt x="0" y="697"/>
                          <a:pt x="94" y="757"/>
                        </a:cubicBezTo>
                        <a:cubicBezTo>
                          <a:pt x="188" y="817"/>
                          <a:pt x="542" y="842"/>
                          <a:pt x="631" y="790"/>
                        </a:cubicBezTo>
                        <a:cubicBezTo>
                          <a:pt x="720" y="738"/>
                          <a:pt x="703" y="514"/>
                          <a:pt x="628" y="445"/>
                        </a:cubicBezTo>
                        <a:cubicBezTo>
                          <a:pt x="691" y="505"/>
                          <a:pt x="1024" y="552"/>
                          <a:pt x="1087" y="490"/>
                        </a:cubicBezTo>
                        <a:cubicBezTo>
                          <a:pt x="1150" y="428"/>
                          <a:pt x="1136" y="140"/>
                          <a:pt x="1005" y="70"/>
                        </a:cubicBezTo>
                        <a:cubicBezTo>
                          <a:pt x="874" y="0"/>
                          <a:pt x="457" y="10"/>
                          <a:pt x="301" y="70"/>
                        </a:cubicBezTo>
                        <a:close/>
                      </a:path>
                    </a:pathLst>
                  </a:custGeom>
                  <a:pattFill prst="wdUpDiag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2122" name="Группа 195"/>
                <p:cNvGrpSpPr>
                  <a:grpSpLocks noChangeAspect="1"/>
                </p:cNvGrpSpPr>
                <p:nvPr/>
              </p:nvGrpSpPr>
              <p:grpSpPr bwMode="auto">
                <a:xfrm>
                  <a:off x="6267" y="2562"/>
                  <a:ext cx="694" cy="1080"/>
                  <a:chOff x="6267" y="2562"/>
                  <a:chExt cx="694" cy="1080"/>
                </a:xfrm>
              </p:grpSpPr>
              <p:sp>
                <p:nvSpPr>
                  <p:cNvPr id="2165" name="Полилиния 196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66" name="Полилиния 197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123" name="Полилиния 198"/>
                <p:cNvSpPr>
                  <a:spLocks noChangeAspect="1"/>
                </p:cNvSpPr>
                <p:nvPr/>
              </p:nvSpPr>
              <p:spPr bwMode="auto">
                <a:xfrm>
                  <a:off x="5865" y="2265"/>
                  <a:ext cx="996" cy="603"/>
                </a:xfrm>
                <a:custGeom>
                  <a:avLst/>
                  <a:gdLst>
                    <a:gd name="T0" fmla="*/ 246 w 996"/>
                    <a:gd name="T1" fmla="*/ 132 h 603"/>
                    <a:gd name="T2" fmla="*/ 681 w 996"/>
                    <a:gd name="T3" fmla="*/ 339 h 603"/>
                    <a:gd name="T4" fmla="*/ 996 w 996"/>
                    <a:gd name="T5" fmla="*/ 345 h 603"/>
                    <a:gd name="T6" fmla="*/ 846 w 996"/>
                    <a:gd name="T7" fmla="*/ 390 h 603"/>
                    <a:gd name="T8" fmla="*/ 972 w 996"/>
                    <a:gd name="T9" fmla="*/ 519 h 603"/>
                    <a:gd name="T10" fmla="*/ 768 w 996"/>
                    <a:gd name="T11" fmla="*/ 438 h 603"/>
                    <a:gd name="T12" fmla="*/ 789 w 996"/>
                    <a:gd name="T13" fmla="*/ 603 h 603"/>
                    <a:gd name="T14" fmla="*/ 690 w 996"/>
                    <a:gd name="T15" fmla="*/ 441 h 603"/>
                    <a:gd name="T16" fmla="*/ 633 w 996"/>
                    <a:gd name="T17" fmla="*/ 567 h 603"/>
                    <a:gd name="T18" fmla="*/ 606 w 996"/>
                    <a:gd name="T19" fmla="*/ 378 h 603"/>
                    <a:gd name="T20" fmla="*/ 507 w 996"/>
                    <a:gd name="T21" fmla="*/ 531 h 603"/>
                    <a:gd name="T22" fmla="*/ 501 w 996"/>
                    <a:gd name="T23" fmla="*/ 354 h 603"/>
                    <a:gd name="T24" fmla="*/ 378 w 996"/>
                    <a:gd name="T25" fmla="*/ 510 h 603"/>
                    <a:gd name="T26" fmla="*/ 390 w 996"/>
                    <a:gd name="T27" fmla="*/ 330 h 603"/>
                    <a:gd name="T28" fmla="*/ 243 w 996"/>
                    <a:gd name="T29" fmla="*/ 483 h 603"/>
                    <a:gd name="T30" fmla="*/ 318 w 996"/>
                    <a:gd name="T31" fmla="*/ 294 h 603"/>
                    <a:gd name="T32" fmla="*/ 153 w 996"/>
                    <a:gd name="T33" fmla="*/ 384 h 603"/>
                    <a:gd name="T34" fmla="*/ 228 w 996"/>
                    <a:gd name="T35" fmla="*/ 228 h 603"/>
                    <a:gd name="T36" fmla="*/ 27 w 996"/>
                    <a:gd name="T37" fmla="*/ 282 h 603"/>
                    <a:gd name="T38" fmla="*/ 171 w 996"/>
                    <a:gd name="T39" fmla="*/ 177 h 603"/>
                    <a:gd name="T40" fmla="*/ 0 w 996"/>
                    <a:gd name="T41" fmla="*/ 102 h 603"/>
                    <a:gd name="T42" fmla="*/ 141 w 996"/>
                    <a:gd name="T43" fmla="*/ 105 h 603"/>
                    <a:gd name="T44" fmla="*/ 144 w 996"/>
                    <a:gd name="T45" fmla="*/ 0 h 603"/>
                    <a:gd name="T46" fmla="*/ 246 w 996"/>
                    <a:gd name="T47" fmla="*/ 132 h 60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996" h="603">
                      <a:moveTo>
                        <a:pt x="246" y="132"/>
                      </a:moveTo>
                      <a:lnTo>
                        <a:pt x="681" y="339"/>
                      </a:lnTo>
                      <a:lnTo>
                        <a:pt x="996" y="345"/>
                      </a:lnTo>
                      <a:lnTo>
                        <a:pt x="846" y="390"/>
                      </a:lnTo>
                      <a:lnTo>
                        <a:pt x="972" y="519"/>
                      </a:lnTo>
                      <a:lnTo>
                        <a:pt x="768" y="438"/>
                      </a:lnTo>
                      <a:lnTo>
                        <a:pt x="789" y="603"/>
                      </a:lnTo>
                      <a:lnTo>
                        <a:pt x="690" y="441"/>
                      </a:lnTo>
                      <a:lnTo>
                        <a:pt x="633" y="567"/>
                      </a:lnTo>
                      <a:lnTo>
                        <a:pt x="606" y="378"/>
                      </a:lnTo>
                      <a:lnTo>
                        <a:pt x="507" y="531"/>
                      </a:lnTo>
                      <a:lnTo>
                        <a:pt x="501" y="354"/>
                      </a:lnTo>
                      <a:lnTo>
                        <a:pt x="378" y="510"/>
                      </a:lnTo>
                      <a:lnTo>
                        <a:pt x="390" y="330"/>
                      </a:lnTo>
                      <a:lnTo>
                        <a:pt x="243" y="483"/>
                      </a:lnTo>
                      <a:lnTo>
                        <a:pt x="318" y="294"/>
                      </a:lnTo>
                      <a:lnTo>
                        <a:pt x="153" y="384"/>
                      </a:lnTo>
                      <a:lnTo>
                        <a:pt x="228" y="228"/>
                      </a:lnTo>
                      <a:lnTo>
                        <a:pt x="27" y="282"/>
                      </a:lnTo>
                      <a:lnTo>
                        <a:pt x="171" y="177"/>
                      </a:lnTo>
                      <a:lnTo>
                        <a:pt x="0" y="102"/>
                      </a:lnTo>
                      <a:lnTo>
                        <a:pt x="141" y="105"/>
                      </a:lnTo>
                      <a:lnTo>
                        <a:pt x="144" y="0"/>
                      </a:lnTo>
                      <a:lnTo>
                        <a:pt x="246" y="13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grpSp>
              <p:nvGrpSpPr>
                <p:cNvPr id="2124" name="Группа 199"/>
                <p:cNvGrpSpPr>
                  <a:grpSpLocks noChangeAspect="1"/>
                </p:cNvGrpSpPr>
                <p:nvPr/>
              </p:nvGrpSpPr>
              <p:grpSpPr bwMode="auto">
                <a:xfrm rot="-403055">
                  <a:off x="5688" y="1444"/>
                  <a:ext cx="1601" cy="1326"/>
                  <a:chOff x="5616" y="1347"/>
                  <a:chExt cx="1601" cy="1326"/>
                </a:xfrm>
              </p:grpSpPr>
              <p:sp>
                <p:nvSpPr>
                  <p:cNvPr id="2125" name="Полилиния 200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5996" y="1398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6" name="Полилиния 201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5809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7" name="Полилиния 202"/>
                  <p:cNvSpPr>
                    <a:spLocks noChangeAspect="1"/>
                  </p:cNvSpPr>
                  <p:nvPr/>
                </p:nvSpPr>
                <p:spPr bwMode="auto">
                  <a:xfrm rot="21124527" flipV="1">
                    <a:off x="5622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8" name="Полилиния 203"/>
                  <p:cNvSpPr>
                    <a:spLocks noChangeAspect="1"/>
                  </p:cNvSpPr>
                  <p:nvPr/>
                </p:nvSpPr>
                <p:spPr bwMode="auto">
                  <a:xfrm rot="867336" flipV="1">
                    <a:off x="5751" y="156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29" name="Полилиния 20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22" y="1926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0" name="Полилиния 205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16" y="205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1" name="Овал 206"/>
                  <p:cNvSpPr>
                    <a:spLocks noChangeAspect="1" noChangeArrowheads="1"/>
                  </p:cNvSpPr>
                  <p:nvPr/>
                </p:nvSpPr>
                <p:spPr bwMode="auto">
                  <a:xfrm rot="1425658">
                    <a:off x="5849" y="1786"/>
                    <a:ext cx="1122" cy="72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127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grpSp>
                <p:nvGrpSpPr>
                  <p:cNvPr id="2132" name="Группа 20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53" y="1930"/>
                    <a:ext cx="570" cy="417"/>
                    <a:chOff x="6053" y="1930"/>
                    <a:chExt cx="570" cy="417"/>
                  </a:xfrm>
                </p:grpSpPr>
                <p:sp>
                  <p:nvSpPr>
                    <p:cNvPr id="2158" name="Автофигура 2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053" y="1930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59" name="Автофигура 2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36" y="2144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2160" name="Овал 21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2484734">
                      <a:off x="6242" y="2144"/>
                      <a:ext cx="102" cy="68"/>
                    </a:xfrm>
                    <a:prstGeom prst="ellipse">
                      <a:avLst/>
                    </a:prstGeom>
                    <a:solidFill>
                      <a:srgbClr val="FFCC99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grpSp>
                  <p:nvGrpSpPr>
                    <p:cNvPr id="2161" name="Группа 211"/>
                    <p:cNvGrpSpPr>
                      <a:grpSpLocks noChangeAspect="1"/>
                    </p:cNvGrpSpPr>
                    <p:nvPr/>
                  </p:nvGrpSpPr>
                  <p:grpSpPr bwMode="auto">
                    <a:xfrm rot="1237491">
                      <a:off x="6115" y="2229"/>
                      <a:ext cx="249" cy="118"/>
                      <a:chOff x="5996" y="2136"/>
                      <a:chExt cx="492" cy="233"/>
                    </a:xfrm>
                  </p:grpSpPr>
                  <p:sp>
                    <p:nvSpPr>
                      <p:cNvPr id="2162" name="Дуга 212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107" y="2190"/>
                        <a:ext cx="262" cy="179"/>
                      </a:xfrm>
                      <a:custGeom>
                        <a:avLst/>
                        <a:gdLst>
                          <a:gd name="T0" fmla="*/ 0 w 34763"/>
                          <a:gd name="T1" fmla="*/ 112 h 21600"/>
                          <a:gd name="T2" fmla="*/ 262 w 34763"/>
                          <a:gd name="T3" fmla="*/ 48 h 21600"/>
                          <a:gd name="T4" fmla="*/ 151 w 34763"/>
                          <a:gd name="T5" fmla="*/ 179 h 216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4763" h="21600" fill="none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</a:path>
                          <a:path w="34763" h="21600" stroke="0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  <a:lnTo>
                              <a:pt x="20053" y="21600"/>
                            </a:lnTo>
                            <a:lnTo>
                              <a:pt x="0" y="13572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63" name="Дуга 213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337" y="219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164" name="Дуга 214"/>
                      <p:cNvSpPr>
                        <a:spLocks noChangeAspect="1"/>
                      </p:cNvSpPr>
                      <p:nvPr/>
                    </p:nvSpPr>
                    <p:spPr bwMode="auto">
                      <a:xfrm rot="6708278" flipH="1">
                        <a:off x="6003" y="212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/>
                      </a:p>
                    </p:txBody>
                  </p:sp>
                </p:grpSp>
              </p:grpSp>
              <p:sp>
                <p:nvSpPr>
                  <p:cNvPr id="2133" name="Полилиния 215"/>
                  <p:cNvSpPr>
                    <a:spLocks noChangeAspect="1"/>
                  </p:cNvSpPr>
                  <p:nvPr/>
                </p:nvSpPr>
                <p:spPr bwMode="auto">
                  <a:xfrm rot="-7564552">
                    <a:off x="6821" y="194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4" name="Полилиния 216"/>
                  <p:cNvSpPr>
                    <a:spLocks noChangeAspect="1"/>
                  </p:cNvSpPr>
                  <p:nvPr/>
                </p:nvSpPr>
                <p:spPr bwMode="auto">
                  <a:xfrm rot="-5878176">
                    <a:off x="6745" y="2012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5" name="Полилиния 217"/>
                  <p:cNvSpPr>
                    <a:spLocks noChangeAspect="1"/>
                  </p:cNvSpPr>
                  <p:nvPr/>
                </p:nvSpPr>
                <p:spPr bwMode="auto">
                  <a:xfrm rot="-4391667">
                    <a:off x="6414" y="18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6" name="Полилиния 218"/>
                  <p:cNvSpPr>
                    <a:spLocks noChangeAspect="1"/>
                  </p:cNvSpPr>
                  <p:nvPr/>
                </p:nvSpPr>
                <p:spPr bwMode="auto">
                  <a:xfrm rot="-5150821">
                    <a:off x="6514" y="192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7" name="Полилиния 219"/>
                  <p:cNvSpPr>
                    <a:spLocks noChangeAspect="1"/>
                  </p:cNvSpPr>
                  <p:nvPr/>
                </p:nvSpPr>
                <p:spPr bwMode="auto">
                  <a:xfrm rot="-5725170">
                    <a:off x="6648" y="196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8" name="Полилиния 220"/>
                  <p:cNvSpPr>
                    <a:spLocks noChangeAspect="1"/>
                  </p:cNvSpPr>
                  <p:nvPr/>
                </p:nvSpPr>
                <p:spPr bwMode="auto">
                  <a:xfrm rot="-1289127">
                    <a:off x="5875" y="16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39" name="Полилиния 221"/>
                  <p:cNvSpPr>
                    <a:spLocks noChangeAspect="1"/>
                  </p:cNvSpPr>
                  <p:nvPr/>
                </p:nvSpPr>
                <p:spPr bwMode="auto">
                  <a:xfrm>
                    <a:off x="6060" y="168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0" name="Полилиния 222"/>
                  <p:cNvSpPr>
                    <a:spLocks noChangeAspect="1"/>
                  </p:cNvSpPr>
                  <p:nvPr/>
                </p:nvSpPr>
                <p:spPr bwMode="auto">
                  <a:xfrm>
                    <a:off x="6186" y="175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1" name="Полилиния 223"/>
                  <p:cNvSpPr>
                    <a:spLocks noChangeAspect="1"/>
                  </p:cNvSpPr>
                  <p:nvPr/>
                </p:nvSpPr>
                <p:spPr bwMode="auto">
                  <a:xfrm rot="18205488" flipV="1">
                    <a:off x="6258" y="1775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2" name="Полилиния 22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93" y="179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3" name="Полилиния 225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15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4" name="Полилиния 226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27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5" name="Полилиния 227"/>
                  <p:cNvSpPr>
                    <a:spLocks noChangeAspect="1"/>
                  </p:cNvSpPr>
                  <p:nvPr/>
                </p:nvSpPr>
                <p:spPr bwMode="auto">
                  <a:xfrm rot="15795872" flipV="1">
                    <a:off x="6725" y="23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6" name="Полилиния 228"/>
                  <p:cNvSpPr>
                    <a:spLocks noChangeAspect="1"/>
                  </p:cNvSpPr>
                  <p:nvPr/>
                </p:nvSpPr>
                <p:spPr bwMode="auto">
                  <a:xfrm rot="14666389" flipV="1">
                    <a:off x="6818" y="235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7" name="Полилиния 229"/>
                  <p:cNvSpPr>
                    <a:spLocks noChangeAspect="1"/>
                  </p:cNvSpPr>
                  <p:nvPr/>
                </p:nvSpPr>
                <p:spPr bwMode="auto">
                  <a:xfrm rot="14433007" flipV="1">
                    <a:off x="6887" y="223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8" name="Полилиния 230"/>
                  <p:cNvSpPr>
                    <a:spLocks noChangeAspect="1"/>
                  </p:cNvSpPr>
                  <p:nvPr/>
                </p:nvSpPr>
                <p:spPr bwMode="auto">
                  <a:xfrm rot="10053405" flipV="1">
                    <a:off x="5809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49" name="Полилиния 231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5996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0" name="Полилиния 232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5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1" name="Полилиния 233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45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2" name="Полилиния 234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57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3" name="Полилиния 235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797" y="173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4" name="Полилиния 236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42" y="164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5" name="Полилиния 237"/>
                  <p:cNvSpPr>
                    <a:spLocks noChangeAspect="1"/>
                  </p:cNvSpPr>
                  <p:nvPr/>
                </p:nvSpPr>
                <p:spPr bwMode="auto">
                  <a:xfrm rot="13611079" flipV="1">
                    <a:off x="6815" y="16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6" name="Полилиния 238"/>
                  <p:cNvSpPr>
                    <a:spLocks noChangeAspect="1"/>
                  </p:cNvSpPr>
                  <p:nvPr/>
                </p:nvSpPr>
                <p:spPr bwMode="auto">
                  <a:xfrm rot="7636523" flipV="1">
                    <a:off x="6335" y="1553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2157" name="Полилиния 239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6236" y="1347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</p:grpSp>
        </p:grpSp>
        <p:sp>
          <p:nvSpPr>
            <p:cNvPr id="2113" name="Овал 240"/>
            <p:cNvSpPr>
              <a:spLocks noChangeArrowheads="1"/>
            </p:cNvSpPr>
            <p:nvPr/>
          </p:nvSpPr>
          <p:spPr bwMode="auto">
            <a:xfrm>
              <a:off x="2064" y="216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14" name="Овал 241"/>
            <p:cNvSpPr>
              <a:spLocks noChangeArrowheads="1"/>
            </p:cNvSpPr>
            <p:nvPr/>
          </p:nvSpPr>
          <p:spPr bwMode="auto">
            <a:xfrm>
              <a:off x="2256" y="221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322" name="Группа 250"/>
          <p:cNvGrpSpPr>
            <a:grpSpLocks noChangeAspect="1"/>
          </p:cNvGrpSpPr>
          <p:nvPr/>
        </p:nvGrpSpPr>
        <p:grpSpPr bwMode="auto">
          <a:xfrm>
            <a:off x="2615123" y="1212671"/>
            <a:ext cx="1016487" cy="983760"/>
            <a:chOff x="2965" y="2596"/>
            <a:chExt cx="2805" cy="2717"/>
          </a:xfrm>
        </p:grpSpPr>
        <p:sp>
          <p:nvSpPr>
            <p:cNvPr id="2102" name="Овал 251"/>
            <p:cNvSpPr>
              <a:spLocks noChangeAspect="1" noChangeArrowheads="1"/>
            </p:cNvSpPr>
            <p:nvPr/>
          </p:nvSpPr>
          <p:spPr bwMode="auto">
            <a:xfrm>
              <a:off x="2965" y="2613"/>
              <a:ext cx="2805" cy="27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03" name="Дуга 252"/>
            <p:cNvSpPr>
              <a:spLocks noChangeAspect="1"/>
            </p:cNvSpPr>
            <p:nvPr/>
          </p:nvSpPr>
          <p:spPr bwMode="auto">
            <a:xfrm rot="16103918" flipH="1">
              <a:off x="3376" y="2964"/>
              <a:ext cx="1978" cy="2623"/>
            </a:xfrm>
            <a:custGeom>
              <a:avLst/>
              <a:gdLst>
                <a:gd name="T0" fmla="*/ 189 w 21600"/>
                <a:gd name="T1" fmla="*/ 2623 h 28819"/>
                <a:gd name="T2" fmla="*/ 1147 w 21600"/>
                <a:gd name="T3" fmla="*/ 0 h 28819"/>
                <a:gd name="T4" fmla="*/ 1978 w 21600"/>
                <a:gd name="T5" fmla="*/ 1784 h 288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819" fill="none" extrusionOk="0">
                  <a:moveTo>
                    <a:pt x="2066" y="28818"/>
                  </a:moveTo>
                  <a:cubicBezTo>
                    <a:pt x="705" y="25936"/>
                    <a:pt x="0" y="22787"/>
                    <a:pt x="0" y="19600"/>
                  </a:cubicBezTo>
                  <a:cubicBezTo>
                    <a:pt x="-1" y="11185"/>
                    <a:pt x="4887" y="3536"/>
                    <a:pt x="12522" y="-1"/>
                  </a:cubicBezTo>
                </a:path>
                <a:path w="21600" h="28819" stroke="0" extrusionOk="0">
                  <a:moveTo>
                    <a:pt x="2066" y="28818"/>
                  </a:moveTo>
                  <a:cubicBezTo>
                    <a:pt x="705" y="25936"/>
                    <a:pt x="0" y="22787"/>
                    <a:pt x="0" y="19600"/>
                  </a:cubicBezTo>
                  <a:cubicBezTo>
                    <a:pt x="-1" y="11185"/>
                    <a:pt x="4887" y="3536"/>
                    <a:pt x="12522" y="-1"/>
                  </a:cubicBezTo>
                  <a:lnTo>
                    <a:pt x="21600" y="19600"/>
                  </a:lnTo>
                  <a:lnTo>
                    <a:pt x="2066" y="2881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04" name="Дуга 253"/>
            <p:cNvSpPr>
              <a:spLocks noChangeAspect="1"/>
            </p:cNvSpPr>
            <p:nvPr/>
          </p:nvSpPr>
          <p:spPr bwMode="auto">
            <a:xfrm rot="624979" flipH="1">
              <a:off x="3033" y="2596"/>
              <a:ext cx="1978" cy="2576"/>
            </a:xfrm>
            <a:custGeom>
              <a:avLst/>
              <a:gdLst>
                <a:gd name="T0" fmla="*/ 189 w 21600"/>
                <a:gd name="T1" fmla="*/ 2576 h 28300"/>
                <a:gd name="T2" fmla="*/ 1051 w 21600"/>
                <a:gd name="T3" fmla="*/ 0 h 28300"/>
                <a:gd name="T4" fmla="*/ 1978 w 21600"/>
                <a:gd name="T5" fmla="*/ 1737 h 283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300" fill="none" extrusionOk="0">
                  <a:moveTo>
                    <a:pt x="2066" y="28299"/>
                  </a:moveTo>
                  <a:cubicBezTo>
                    <a:pt x="705" y="25417"/>
                    <a:pt x="0" y="22268"/>
                    <a:pt x="0" y="19081"/>
                  </a:cubicBezTo>
                  <a:cubicBezTo>
                    <a:pt x="-1" y="11086"/>
                    <a:pt x="4415" y="3746"/>
                    <a:pt x="11476" y="-1"/>
                  </a:cubicBezTo>
                </a:path>
                <a:path w="21600" h="28300" stroke="0" extrusionOk="0">
                  <a:moveTo>
                    <a:pt x="2066" y="28299"/>
                  </a:moveTo>
                  <a:cubicBezTo>
                    <a:pt x="705" y="25417"/>
                    <a:pt x="0" y="22268"/>
                    <a:pt x="0" y="19081"/>
                  </a:cubicBezTo>
                  <a:cubicBezTo>
                    <a:pt x="-1" y="11086"/>
                    <a:pt x="4415" y="3746"/>
                    <a:pt x="11476" y="-1"/>
                  </a:cubicBezTo>
                  <a:lnTo>
                    <a:pt x="21600" y="19081"/>
                  </a:lnTo>
                  <a:lnTo>
                    <a:pt x="2066" y="2829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51453"/>
            <a:ext cx="3505200" cy="25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latin typeface="Arial Rounded MT Bold" pitchFamily="34" charset="0"/>
              </a:rPr>
              <a:t>P</a:t>
            </a:r>
            <a:r>
              <a:rPr lang="et-EE" sz="4800" b="1" dirty="0">
                <a:latin typeface="Arial Rounded MT Bold" pitchFamily="34" charset="0"/>
              </a:rPr>
              <a:t>ANE </a:t>
            </a:r>
            <a:r>
              <a:rPr lang="et-EE" sz="6000" b="1" dirty="0">
                <a:solidFill>
                  <a:srgbClr val="0000CC"/>
                </a:solidFill>
                <a:latin typeface="Arial Rounded MT Bold" pitchFamily="34" charset="0"/>
              </a:rPr>
              <a:t>KARU</a:t>
            </a:r>
            <a:r>
              <a:rPr lang="et-EE" sz="4800" b="1" dirty="0">
                <a:latin typeface="Arial Rounded MT Bold" pitchFamily="34" charset="0"/>
              </a:rPr>
              <a:t> KARPI!</a:t>
            </a:r>
            <a:r>
              <a:rPr lang="en-US" sz="4800" b="1" dirty="0">
                <a:latin typeface="Arial Rounded MT Bold" pitchFamily="34" charset="0"/>
              </a:rPr>
              <a:t> </a:t>
            </a:r>
          </a:p>
        </p:txBody>
      </p:sp>
      <p:grpSp>
        <p:nvGrpSpPr>
          <p:cNvPr id="3203" name="Группа 131"/>
          <p:cNvGrpSpPr>
            <a:grpSpLocks noChangeAspect="1"/>
          </p:cNvGrpSpPr>
          <p:nvPr/>
        </p:nvGrpSpPr>
        <p:grpSpPr bwMode="auto">
          <a:xfrm>
            <a:off x="1444951" y="4581513"/>
            <a:ext cx="1135063" cy="1211263"/>
            <a:chOff x="3004" y="8973"/>
            <a:chExt cx="6732" cy="7186"/>
          </a:xfrm>
        </p:grpSpPr>
        <p:sp>
          <p:nvSpPr>
            <p:cNvPr id="2074" name="Полилиния 132"/>
            <p:cNvSpPr>
              <a:spLocks noChangeAspect="1"/>
            </p:cNvSpPr>
            <p:nvPr/>
          </p:nvSpPr>
          <p:spPr bwMode="auto">
            <a:xfrm>
              <a:off x="3004" y="11792"/>
              <a:ext cx="2902" cy="2122"/>
            </a:xfrm>
            <a:custGeom>
              <a:avLst/>
              <a:gdLst>
                <a:gd name="T0" fmla="*/ 2684 w 2902"/>
                <a:gd name="T1" fmla="*/ 985 h 2122"/>
                <a:gd name="T2" fmla="*/ 656 w 2902"/>
                <a:gd name="T3" fmla="*/ 57 h 2122"/>
                <a:gd name="T4" fmla="*/ 244 w 2902"/>
                <a:gd name="T5" fmla="*/ 1325 h 2122"/>
                <a:gd name="T6" fmla="*/ 2123 w 2902"/>
                <a:gd name="T7" fmla="*/ 2065 h 2122"/>
                <a:gd name="T8" fmla="*/ 2684 w 2902"/>
                <a:gd name="T9" fmla="*/ 985 h 2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02" h="2122">
                  <a:moveTo>
                    <a:pt x="2684" y="985"/>
                  </a:moveTo>
                  <a:cubicBezTo>
                    <a:pt x="2440" y="650"/>
                    <a:pt x="1063" y="0"/>
                    <a:pt x="656" y="57"/>
                  </a:cubicBezTo>
                  <a:cubicBezTo>
                    <a:pt x="249" y="114"/>
                    <a:pt x="0" y="990"/>
                    <a:pt x="244" y="1325"/>
                  </a:cubicBezTo>
                  <a:cubicBezTo>
                    <a:pt x="488" y="1660"/>
                    <a:pt x="1716" y="2122"/>
                    <a:pt x="2123" y="2065"/>
                  </a:cubicBezTo>
                  <a:cubicBezTo>
                    <a:pt x="2530" y="2008"/>
                    <a:pt x="2902" y="1315"/>
                    <a:pt x="2684" y="985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5" name="Полилиния 133"/>
            <p:cNvSpPr>
              <a:spLocks noChangeAspect="1"/>
            </p:cNvSpPr>
            <p:nvPr/>
          </p:nvSpPr>
          <p:spPr bwMode="auto">
            <a:xfrm flipH="1">
              <a:off x="7015" y="11792"/>
              <a:ext cx="2721" cy="2122"/>
            </a:xfrm>
            <a:custGeom>
              <a:avLst/>
              <a:gdLst>
                <a:gd name="T0" fmla="*/ 2517 w 2902"/>
                <a:gd name="T1" fmla="*/ 985 h 2122"/>
                <a:gd name="T2" fmla="*/ 615 w 2902"/>
                <a:gd name="T3" fmla="*/ 57 h 2122"/>
                <a:gd name="T4" fmla="*/ 229 w 2902"/>
                <a:gd name="T5" fmla="*/ 1325 h 2122"/>
                <a:gd name="T6" fmla="*/ 1991 w 2902"/>
                <a:gd name="T7" fmla="*/ 2065 h 2122"/>
                <a:gd name="T8" fmla="*/ 2517 w 2902"/>
                <a:gd name="T9" fmla="*/ 985 h 212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902" h="2122">
                  <a:moveTo>
                    <a:pt x="2684" y="985"/>
                  </a:moveTo>
                  <a:cubicBezTo>
                    <a:pt x="2440" y="650"/>
                    <a:pt x="1063" y="0"/>
                    <a:pt x="656" y="57"/>
                  </a:cubicBezTo>
                  <a:cubicBezTo>
                    <a:pt x="249" y="114"/>
                    <a:pt x="0" y="990"/>
                    <a:pt x="244" y="1325"/>
                  </a:cubicBezTo>
                  <a:cubicBezTo>
                    <a:pt x="488" y="1660"/>
                    <a:pt x="1716" y="2122"/>
                    <a:pt x="2123" y="2065"/>
                  </a:cubicBezTo>
                  <a:cubicBezTo>
                    <a:pt x="2530" y="2008"/>
                    <a:pt x="2902" y="1315"/>
                    <a:pt x="2684" y="985"/>
                  </a:cubicBez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rect">
                <a:fillToRect l="50000" t="50000" r="50000" b="50000"/>
              </a:path>
            </a:gradFill>
            <a:ln w="1270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76" name="Овал 134"/>
            <p:cNvSpPr>
              <a:spLocks noChangeAspect="1" noChangeArrowheads="1"/>
            </p:cNvSpPr>
            <p:nvPr/>
          </p:nvSpPr>
          <p:spPr bwMode="auto">
            <a:xfrm>
              <a:off x="4566" y="12019"/>
              <a:ext cx="3740" cy="3600"/>
            </a:xfrm>
            <a:prstGeom prst="ellipse">
              <a:avLst/>
            </a:prstGeom>
            <a:gradFill rotWithShape="1">
              <a:gsLst>
                <a:gs pos="0">
                  <a:srgbClr val="DDDDDD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</a:gra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2077" name="Группа 135"/>
            <p:cNvGrpSpPr>
              <a:grpSpLocks noChangeAspect="1"/>
            </p:cNvGrpSpPr>
            <p:nvPr/>
          </p:nvGrpSpPr>
          <p:grpSpPr bwMode="auto">
            <a:xfrm>
              <a:off x="3193" y="13793"/>
              <a:ext cx="2803" cy="2366"/>
              <a:chOff x="4500" y="6514"/>
              <a:chExt cx="2803" cy="2366"/>
            </a:xfrm>
          </p:grpSpPr>
          <p:sp>
            <p:nvSpPr>
              <p:cNvPr id="2100" name="Полилиния 136"/>
              <p:cNvSpPr>
                <a:spLocks noChangeAspect="1"/>
              </p:cNvSpPr>
              <p:nvPr/>
            </p:nvSpPr>
            <p:spPr bwMode="auto">
              <a:xfrm>
                <a:off x="5275" y="6514"/>
                <a:ext cx="2028" cy="2366"/>
              </a:xfrm>
              <a:custGeom>
                <a:avLst/>
                <a:gdLst>
                  <a:gd name="T0" fmla="*/ 39 w 2028"/>
                  <a:gd name="T1" fmla="*/ 1269 h 2366"/>
                  <a:gd name="T2" fmla="*/ 211 w 2028"/>
                  <a:gd name="T3" fmla="*/ 549 h 2366"/>
                  <a:gd name="T4" fmla="*/ 1308 w 2028"/>
                  <a:gd name="T5" fmla="*/ 172 h 2366"/>
                  <a:gd name="T6" fmla="*/ 1651 w 2028"/>
                  <a:gd name="T7" fmla="*/ 1577 h 2366"/>
                  <a:gd name="T8" fmla="*/ 347 w 2028"/>
                  <a:gd name="T9" fmla="*/ 2180 h 2366"/>
                  <a:gd name="T10" fmla="*/ 39 w 2028"/>
                  <a:gd name="T11" fmla="*/ 1269 h 23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28" h="2366">
                    <a:moveTo>
                      <a:pt x="39" y="1269"/>
                    </a:moveTo>
                    <a:cubicBezTo>
                      <a:pt x="16" y="997"/>
                      <a:pt x="0" y="732"/>
                      <a:pt x="211" y="549"/>
                    </a:cubicBezTo>
                    <a:cubicBezTo>
                      <a:pt x="422" y="366"/>
                      <a:pt x="691" y="0"/>
                      <a:pt x="1308" y="172"/>
                    </a:cubicBezTo>
                    <a:cubicBezTo>
                      <a:pt x="1925" y="344"/>
                      <a:pt x="2028" y="1097"/>
                      <a:pt x="1651" y="1577"/>
                    </a:cubicBezTo>
                    <a:cubicBezTo>
                      <a:pt x="1410" y="1859"/>
                      <a:pt x="759" y="2366"/>
                      <a:pt x="347" y="2180"/>
                    </a:cubicBezTo>
                    <a:cubicBezTo>
                      <a:pt x="93" y="2078"/>
                      <a:pt x="8" y="1599"/>
                      <a:pt x="39" y="126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01" name="Овал 137"/>
              <p:cNvSpPr>
                <a:spLocks noChangeAspect="1" noChangeArrowheads="1"/>
              </p:cNvSpPr>
              <p:nvPr/>
            </p:nvSpPr>
            <p:spPr bwMode="auto">
              <a:xfrm>
                <a:off x="4500" y="6714"/>
                <a:ext cx="1683" cy="2160"/>
              </a:xfrm>
              <a:prstGeom prst="ellipse">
                <a:avLst/>
              </a:prstGeom>
              <a:gradFill rotWithShape="1">
                <a:gsLst>
                  <a:gs pos="0">
                    <a:srgbClr val="FFCCFF"/>
                  </a:gs>
                  <a:gs pos="50000">
                    <a:srgbClr val="FFFFFF"/>
                  </a:gs>
                  <a:gs pos="100000">
                    <a:srgbClr val="FFCCFF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78" name="Группа 138"/>
            <p:cNvGrpSpPr>
              <a:grpSpLocks noChangeAspect="1"/>
            </p:cNvGrpSpPr>
            <p:nvPr/>
          </p:nvGrpSpPr>
          <p:grpSpPr bwMode="auto">
            <a:xfrm rot="895798" flipH="1">
              <a:off x="6744" y="13734"/>
              <a:ext cx="2818" cy="2366"/>
              <a:chOff x="4500" y="6514"/>
              <a:chExt cx="2803" cy="2366"/>
            </a:xfrm>
          </p:grpSpPr>
          <p:sp>
            <p:nvSpPr>
              <p:cNvPr id="2098" name="Полилиния 139"/>
              <p:cNvSpPr>
                <a:spLocks noChangeAspect="1"/>
              </p:cNvSpPr>
              <p:nvPr/>
            </p:nvSpPr>
            <p:spPr bwMode="auto">
              <a:xfrm>
                <a:off x="5275" y="6514"/>
                <a:ext cx="2028" cy="2366"/>
              </a:xfrm>
              <a:custGeom>
                <a:avLst/>
                <a:gdLst>
                  <a:gd name="T0" fmla="*/ 39 w 2028"/>
                  <a:gd name="T1" fmla="*/ 1269 h 2366"/>
                  <a:gd name="T2" fmla="*/ 211 w 2028"/>
                  <a:gd name="T3" fmla="*/ 549 h 2366"/>
                  <a:gd name="T4" fmla="*/ 1308 w 2028"/>
                  <a:gd name="T5" fmla="*/ 172 h 2366"/>
                  <a:gd name="T6" fmla="*/ 1651 w 2028"/>
                  <a:gd name="T7" fmla="*/ 1577 h 2366"/>
                  <a:gd name="T8" fmla="*/ 347 w 2028"/>
                  <a:gd name="T9" fmla="*/ 2180 h 2366"/>
                  <a:gd name="T10" fmla="*/ 39 w 2028"/>
                  <a:gd name="T11" fmla="*/ 1269 h 2366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2028" h="2366">
                    <a:moveTo>
                      <a:pt x="39" y="1269"/>
                    </a:moveTo>
                    <a:cubicBezTo>
                      <a:pt x="16" y="997"/>
                      <a:pt x="0" y="732"/>
                      <a:pt x="211" y="549"/>
                    </a:cubicBezTo>
                    <a:cubicBezTo>
                      <a:pt x="422" y="366"/>
                      <a:pt x="691" y="0"/>
                      <a:pt x="1308" y="172"/>
                    </a:cubicBezTo>
                    <a:cubicBezTo>
                      <a:pt x="1925" y="344"/>
                      <a:pt x="2028" y="1097"/>
                      <a:pt x="1651" y="1577"/>
                    </a:cubicBezTo>
                    <a:cubicBezTo>
                      <a:pt x="1410" y="1859"/>
                      <a:pt x="759" y="2366"/>
                      <a:pt x="347" y="2180"/>
                    </a:cubicBezTo>
                    <a:cubicBezTo>
                      <a:pt x="93" y="2078"/>
                      <a:pt x="8" y="1599"/>
                      <a:pt x="39" y="1269"/>
                    </a:cubicBezTo>
                    <a:close/>
                  </a:path>
                </a:pathLst>
              </a:custGeom>
              <a:gradFill rotWithShape="1">
                <a:gsLst>
                  <a:gs pos="0">
                    <a:srgbClr val="DDDDDD"/>
                  </a:gs>
                  <a:gs pos="100000">
                    <a:schemeClr val="bg1"/>
                  </a:gs>
                </a:gsLst>
                <a:path path="rect">
                  <a:fillToRect l="50000" t="50000" r="50000" b="50000"/>
                </a:path>
              </a:gradFill>
              <a:ln w="12700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99" name="Овал 140"/>
              <p:cNvSpPr>
                <a:spLocks noChangeAspect="1" noChangeArrowheads="1"/>
              </p:cNvSpPr>
              <p:nvPr/>
            </p:nvSpPr>
            <p:spPr bwMode="auto">
              <a:xfrm>
                <a:off x="4500" y="6714"/>
                <a:ext cx="1683" cy="2160"/>
              </a:xfrm>
              <a:prstGeom prst="ellipse">
                <a:avLst/>
              </a:prstGeom>
              <a:gradFill rotWithShape="1">
                <a:gsLst>
                  <a:gs pos="0">
                    <a:srgbClr val="FFCCFF"/>
                  </a:gs>
                  <a:gs pos="50000">
                    <a:srgbClr val="FFFFFF"/>
                  </a:gs>
                  <a:gs pos="100000">
                    <a:srgbClr val="FFCCFF"/>
                  </a:gs>
                </a:gsLst>
                <a:lin ang="5400000" scaled="1"/>
              </a:gradFill>
              <a:ln w="127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2079" name="Группа 141"/>
            <p:cNvGrpSpPr>
              <a:grpSpLocks noChangeAspect="1"/>
            </p:cNvGrpSpPr>
            <p:nvPr/>
          </p:nvGrpSpPr>
          <p:grpSpPr bwMode="auto">
            <a:xfrm>
              <a:off x="4107" y="8973"/>
              <a:ext cx="4488" cy="3780"/>
              <a:chOff x="5350" y="1868"/>
              <a:chExt cx="4488" cy="3780"/>
            </a:xfrm>
          </p:grpSpPr>
          <p:grpSp>
            <p:nvGrpSpPr>
              <p:cNvPr id="2080" name="Группа 142"/>
              <p:cNvGrpSpPr>
                <a:grpSpLocks noChangeAspect="1"/>
              </p:cNvGrpSpPr>
              <p:nvPr/>
            </p:nvGrpSpPr>
            <p:grpSpPr bwMode="auto">
              <a:xfrm>
                <a:off x="5350" y="2001"/>
                <a:ext cx="1762" cy="1578"/>
                <a:chOff x="5350" y="2001"/>
                <a:chExt cx="1762" cy="1578"/>
              </a:xfrm>
            </p:grpSpPr>
            <p:sp>
              <p:nvSpPr>
                <p:cNvPr id="2096" name="Овал 143"/>
                <p:cNvSpPr>
                  <a:spLocks noChangeAspect="1" noChangeArrowheads="1"/>
                </p:cNvSpPr>
                <p:nvPr/>
              </p:nvSpPr>
              <p:spPr bwMode="auto">
                <a:xfrm rot="-2726413">
                  <a:off x="5442" y="1909"/>
                  <a:ext cx="1578" cy="1762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7" name="Овал 144"/>
                <p:cNvSpPr>
                  <a:spLocks noChangeAspect="1" noChangeArrowheads="1"/>
                </p:cNvSpPr>
                <p:nvPr/>
              </p:nvSpPr>
              <p:spPr bwMode="auto">
                <a:xfrm>
                  <a:off x="5809" y="2394"/>
                  <a:ext cx="748" cy="7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FF"/>
                    </a:gs>
                    <a:gs pos="50000">
                      <a:srgbClr val="FFFFFF"/>
                    </a:gs>
                    <a:gs pos="100000">
                      <a:srgbClr val="FFCCFF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81" name="Группа 145"/>
              <p:cNvGrpSpPr>
                <a:grpSpLocks noChangeAspect="1"/>
              </p:cNvGrpSpPr>
              <p:nvPr/>
            </p:nvGrpSpPr>
            <p:grpSpPr bwMode="auto">
              <a:xfrm>
                <a:off x="8216" y="1868"/>
                <a:ext cx="1622" cy="1714"/>
                <a:chOff x="8216" y="1868"/>
                <a:chExt cx="1622" cy="1714"/>
              </a:xfrm>
            </p:grpSpPr>
            <p:sp>
              <p:nvSpPr>
                <p:cNvPr id="2094" name="Овал 146"/>
                <p:cNvSpPr>
                  <a:spLocks noChangeAspect="1" noChangeArrowheads="1"/>
                </p:cNvSpPr>
                <p:nvPr/>
              </p:nvSpPr>
              <p:spPr bwMode="auto">
                <a:xfrm rot="2428813">
                  <a:off x="8216" y="1868"/>
                  <a:ext cx="1622" cy="1714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DDDDDD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95" name="Овал 147"/>
                <p:cNvSpPr>
                  <a:spLocks noChangeAspect="1" noChangeArrowheads="1"/>
                </p:cNvSpPr>
                <p:nvPr/>
              </p:nvSpPr>
              <p:spPr bwMode="auto">
                <a:xfrm>
                  <a:off x="8614" y="2394"/>
                  <a:ext cx="748" cy="720"/>
                </a:xfrm>
                <a:prstGeom prst="ellipse">
                  <a:avLst/>
                </a:prstGeom>
                <a:gradFill rotWithShape="1">
                  <a:gsLst>
                    <a:gs pos="0">
                      <a:srgbClr val="FFCCFF"/>
                    </a:gs>
                    <a:gs pos="50000">
                      <a:srgbClr val="FFFFFF"/>
                    </a:gs>
                    <a:gs pos="100000">
                      <a:srgbClr val="FFCCFF"/>
                    </a:gs>
                  </a:gsLst>
                  <a:lin ang="5400000" scaled="1"/>
                </a:gra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82" name="Группа 148"/>
              <p:cNvGrpSpPr>
                <a:grpSpLocks noChangeAspect="1"/>
              </p:cNvGrpSpPr>
              <p:nvPr/>
            </p:nvGrpSpPr>
            <p:grpSpPr bwMode="auto">
              <a:xfrm>
                <a:off x="5965" y="2443"/>
                <a:ext cx="3377" cy="3205"/>
                <a:chOff x="5965" y="2443"/>
                <a:chExt cx="3377" cy="3205"/>
              </a:xfrm>
            </p:grpSpPr>
            <p:grpSp>
              <p:nvGrpSpPr>
                <p:cNvPr id="2083" name="Группа 149"/>
                <p:cNvGrpSpPr>
                  <a:grpSpLocks noChangeAspect="1"/>
                </p:cNvGrpSpPr>
                <p:nvPr/>
              </p:nvGrpSpPr>
              <p:grpSpPr bwMode="auto">
                <a:xfrm>
                  <a:off x="5965" y="2443"/>
                  <a:ext cx="3377" cy="3205"/>
                  <a:chOff x="5248" y="6354"/>
                  <a:chExt cx="1870" cy="2006"/>
                </a:xfrm>
              </p:grpSpPr>
              <p:grpSp>
                <p:nvGrpSpPr>
                  <p:cNvPr id="2090" name="Группа 150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5248" y="6354"/>
                    <a:ext cx="1870" cy="2006"/>
                    <a:chOff x="5248" y="6354"/>
                    <a:chExt cx="1870" cy="2006"/>
                  </a:xfrm>
                </p:grpSpPr>
                <p:sp>
                  <p:nvSpPr>
                    <p:cNvPr id="2092" name="Овал 1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248" y="6354"/>
                      <a:ext cx="1870" cy="1980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DDDDDD"/>
                        </a:gs>
                        <a:gs pos="100000">
                          <a:schemeClr val="bg1"/>
                        </a:gs>
                      </a:gsLst>
                      <a:path path="shape">
                        <a:fillToRect l="50000" t="50000" r="50000" b="50000"/>
                      </a:path>
                    </a:gradFill>
                    <a:ln w="127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224" name="Овал 1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5355" y="7279"/>
                      <a:ext cx="1684" cy="1079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FFCCFF"/>
                        </a:gs>
                        <a:gs pos="50000">
                          <a:schemeClr val="bg1"/>
                        </a:gs>
                        <a:gs pos="100000">
                          <a:srgbClr val="FFCCFF"/>
                        </a:gs>
                      </a:gsLst>
                      <a:lin ang="5400000" scaled="1"/>
                    </a:gradFill>
                    <a:ln w="12700" algn="ctr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effectLst/>
                    <a:extLs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rgbClr val="808080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2091" name="Полилиния 153"/>
                  <p:cNvSpPr>
                    <a:spLocks noChangeAspect="1"/>
                  </p:cNvSpPr>
                  <p:nvPr/>
                </p:nvSpPr>
                <p:spPr bwMode="auto">
                  <a:xfrm>
                    <a:off x="5944" y="7434"/>
                    <a:ext cx="465" cy="294"/>
                  </a:xfrm>
                  <a:custGeom>
                    <a:avLst/>
                    <a:gdLst>
                      <a:gd name="T0" fmla="*/ 12 w 1184"/>
                      <a:gd name="T1" fmla="*/ 82 h 750"/>
                      <a:gd name="T2" fmla="*/ 159 w 1184"/>
                      <a:gd name="T3" fmla="*/ 12 h 750"/>
                      <a:gd name="T4" fmla="*/ 306 w 1184"/>
                      <a:gd name="T5" fmla="*/ 12 h 750"/>
                      <a:gd name="T6" fmla="*/ 453 w 1184"/>
                      <a:gd name="T7" fmla="*/ 82 h 750"/>
                      <a:gd name="T8" fmla="*/ 233 w 1184"/>
                      <a:gd name="T9" fmla="*/ 294 h 750"/>
                      <a:gd name="T10" fmla="*/ 12 w 1184"/>
                      <a:gd name="T11" fmla="*/ 82 h 7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1184" h="750">
                        <a:moveTo>
                          <a:pt x="31" y="210"/>
                        </a:moveTo>
                        <a:cubicBezTo>
                          <a:pt x="0" y="90"/>
                          <a:pt x="280" y="60"/>
                          <a:pt x="405" y="30"/>
                        </a:cubicBezTo>
                        <a:cubicBezTo>
                          <a:pt x="530" y="0"/>
                          <a:pt x="654" y="0"/>
                          <a:pt x="779" y="30"/>
                        </a:cubicBezTo>
                        <a:cubicBezTo>
                          <a:pt x="904" y="60"/>
                          <a:pt x="1184" y="90"/>
                          <a:pt x="1153" y="210"/>
                        </a:cubicBezTo>
                        <a:cubicBezTo>
                          <a:pt x="1122" y="330"/>
                          <a:pt x="779" y="750"/>
                          <a:pt x="592" y="750"/>
                        </a:cubicBezTo>
                        <a:cubicBezTo>
                          <a:pt x="405" y="750"/>
                          <a:pt x="62" y="330"/>
                          <a:pt x="31" y="210"/>
                        </a:cubicBezTo>
                        <a:close/>
                      </a:path>
                    </a:pathLst>
                  </a:custGeom>
                  <a:solidFill>
                    <a:srgbClr val="000000"/>
                  </a:solidFill>
                  <a:ln w="12700" cap="flat" cmpd="sng">
                    <a:solidFill>
                      <a:srgbClr val="000000"/>
                    </a:solidFill>
                    <a:prstDash val="solid"/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84" name="Дуга 154"/>
                <p:cNvSpPr>
                  <a:spLocks noChangeAspect="1"/>
                </p:cNvSpPr>
                <p:nvPr/>
              </p:nvSpPr>
              <p:spPr bwMode="auto">
                <a:xfrm rot="6562555" flipH="1">
                  <a:off x="6954" y="3283"/>
                  <a:ext cx="1876" cy="1519"/>
                </a:xfrm>
                <a:custGeom>
                  <a:avLst/>
                  <a:gdLst>
                    <a:gd name="T0" fmla="*/ 178 w 21600"/>
                    <a:gd name="T1" fmla="*/ 1519 h 25507"/>
                    <a:gd name="T2" fmla="*/ 647 w 21600"/>
                    <a:gd name="T3" fmla="*/ 0 h 25507"/>
                    <a:gd name="T4" fmla="*/ 1876 w 21600"/>
                    <a:gd name="T5" fmla="*/ 972 h 2550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600" h="25507" fill="none" extrusionOk="0">
                      <a:moveTo>
                        <a:pt x="2053" y="25507"/>
                      </a:moveTo>
                      <a:cubicBezTo>
                        <a:pt x="701" y="22631"/>
                        <a:pt x="0" y="19492"/>
                        <a:pt x="0" y="16315"/>
                      </a:cubicBezTo>
                      <a:cubicBezTo>
                        <a:pt x="-1" y="10054"/>
                        <a:pt x="2716" y="4102"/>
                        <a:pt x="7444" y="-1"/>
                      </a:cubicBezTo>
                    </a:path>
                    <a:path w="21600" h="25507" stroke="0" extrusionOk="0">
                      <a:moveTo>
                        <a:pt x="2053" y="25507"/>
                      </a:moveTo>
                      <a:cubicBezTo>
                        <a:pt x="701" y="22631"/>
                        <a:pt x="0" y="19492"/>
                        <a:pt x="0" y="16315"/>
                      </a:cubicBezTo>
                      <a:cubicBezTo>
                        <a:pt x="-1" y="10054"/>
                        <a:pt x="2716" y="4102"/>
                        <a:pt x="7444" y="-1"/>
                      </a:cubicBezTo>
                      <a:lnTo>
                        <a:pt x="21600" y="16315"/>
                      </a:lnTo>
                      <a:lnTo>
                        <a:pt x="2053" y="25507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5" name="Овал 155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6895" y="3298"/>
                  <a:ext cx="287" cy="306"/>
                </a:xfrm>
                <a:prstGeom prst="ellipse">
                  <a:avLst/>
                </a:prstGeom>
                <a:solidFill>
                  <a:srgbClr val="000000"/>
                </a:soli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6" name="Овал 156"/>
                <p:cNvSpPr>
                  <a:spLocks noChangeAspect="1" noChangeArrowheads="1"/>
                </p:cNvSpPr>
                <p:nvPr/>
              </p:nvSpPr>
              <p:spPr bwMode="auto">
                <a:xfrm rot="5400000">
                  <a:off x="8124" y="3298"/>
                  <a:ext cx="287" cy="306"/>
                </a:xfrm>
                <a:prstGeom prst="ellipse">
                  <a:avLst/>
                </a:prstGeom>
                <a:solidFill>
                  <a:srgbClr val="000000"/>
                </a:solidFill>
                <a:ln w="12700" algn="ctr">
                  <a:solidFill>
                    <a:srgbClr val="000000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7" name="Дуга 157"/>
                <p:cNvSpPr>
                  <a:spLocks noChangeAspect="1"/>
                </p:cNvSpPr>
                <p:nvPr/>
              </p:nvSpPr>
              <p:spPr bwMode="auto">
                <a:xfrm rot="13119939" flipH="1">
                  <a:off x="7500" y="4714"/>
                  <a:ext cx="659" cy="309"/>
                </a:xfrm>
                <a:custGeom>
                  <a:avLst/>
                  <a:gdLst>
                    <a:gd name="T0" fmla="*/ 0 w 21298"/>
                    <a:gd name="T1" fmla="*/ 237 h 15383"/>
                    <a:gd name="T2" fmla="*/ 190 w 21298"/>
                    <a:gd name="T3" fmla="*/ 0 h 15383"/>
                    <a:gd name="T4" fmla="*/ 659 w 21298"/>
                    <a:gd name="T5" fmla="*/ 309 h 1538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298" h="15383" fill="none" extrusionOk="0">
                      <a:moveTo>
                        <a:pt x="0" y="11781"/>
                      </a:moveTo>
                      <a:cubicBezTo>
                        <a:pt x="757" y="7307"/>
                        <a:pt x="2903" y="3185"/>
                        <a:pt x="6134" y="0"/>
                      </a:cubicBezTo>
                    </a:path>
                    <a:path w="21298" h="15383" stroke="0" extrusionOk="0">
                      <a:moveTo>
                        <a:pt x="0" y="11781"/>
                      </a:moveTo>
                      <a:cubicBezTo>
                        <a:pt x="757" y="7307"/>
                        <a:pt x="2903" y="3185"/>
                        <a:pt x="6134" y="0"/>
                      </a:cubicBezTo>
                      <a:lnTo>
                        <a:pt x="21298" y="15383"/>
                      </a:lnTo>
                      <a:lnTo>
                        <a:pt x="0" y="11781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8" name="Дуга 158"/>
                <p:cNvSpPr>
                  <a:spLocks noChangeAspect="1"/>
                </p:cNvSpPr>
                <p:nvPr/>
              </p:nvSpPr>
              <p:spPr bwMode="auto">
                <a:xfrm rot="-383287">
                  <a:off x="6707" y="2919"/>
                  <a:ext cx="448" cy="308"/>
                </a:xfrm>
                <a:custGeom>
                  <a:avLst/>
                  <a:gdLst>
                    <a:gd name="T0" fmla="*/ 0 w 19244"/>
                    <a:gd name="T1" fmla="*/ 161 h 21600"/>
                    <a:gd name="T2" fmla="*/ 448 w 19244"/>
                    <a:gd name="T3" fmla="*/ 0 h 21600"/>
                    <a:gd name="T4" fmla="*/ 442 w 19244"/>
                    <a:gd name="T5" fmla="*/ 308 h 2160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244" h="21600" fill="none" extrusionOk="0">
                      <a:moveTo>
                        <a:pt x="0" y="11274"/>
                      </a:moveTo>
                      <a:cubicBezTo>
                        <a:pt x="3782" y="4325"/>
                        <a:pt x="11060" y="-1"/>
                        <a:pt x="18972" y="0"/>
                      </a:cubicBezTo>
                      <a:cubicBezTo>
                        <a:pt x="19062" y="0"/>
                        <a:pt x="19153" y="0"/>
                        <a:pt x="19244" y="1"/>
                      </a:cubicBezTo>
                    </a:path>
                    <a:path w="19244" h="21600" stroke="0" extrusionOk="0">
                      <a:moveTo>
                        <a:pt x="0" y="11274"/>
                      </a:moveTo>
                      <a:cubicBezTo>
                        <a:pt x="3782" y="4325"/>
                        <a:pt x="11060" y="-1"/>
                        <a:pt x="18972" y="0"/>
                      </a:cubicBezTo>
                      <a:cubicBezTo>
                        <a:pt x="19062" y="0"/>
                        <a:pt x="19153" y="0"/>
                        <a:pt x="19244" y="1"/>
                      </a:cubicBezTo>
                      <a:lnTo>
                        <a:pt x="18972" y="21600"/>
                      </a:lnTo>
                      <a:lnTo>
                        <a:pt x="0" y="11274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089" name="Дуга 159"/>
                <p:cNvSpPr>
                  <a:spLocks noChangeAspect="1"/>
                </p:cNvSpPr>
                <p:nvPr/>
              </p:nvSpPr>
              <p:spPr bwMode="auto">
                <a:xfrm rot="2831375" flipH="1">
                  <a:off x="7940" y="3157"/>
                  <a:ext cx="1290" cy="332"/>
                </a:xfrm>
                <a:custGeom>
                  <a:avLst/>
                  <a:gdLst>
                    <a:gd name="T0" fmla="*/ 946 w 21592"/>
                    <a:gd name="T1" fmla="*/ 0 h 14686"/>
                    <a:gd name="T2" fmla="*/ 1290 w 21592"/>
                    <a:gd name="T3" fmla="*/ 319 h 14686"/>
                    <a:gd name="T4" fmla="*/ 0 w 21592"/>
                    <a:gd name="T5" fmla="*/ 332 h 14686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1592" h="14686" fill="none" extrusionOk="0">
                      <a:moveTo>
                        <a:pt x="15839" y="-1"/>
                      </a:moveTo>
                      <a:cubicBezTo>
                        <a:pt x="19405" y="3846"/>
                        <a:pt x="21450" y="8860"/>
                        <a:pt x="21592" y="14103"/>
                      </a:cubicBezTo>
                    </a:path>
                    <a:path w="21592" h="14686" stroke="0" extrusionOk="0">
                      <a:moveTo>
                        <a:pt x="15839" y="-1"/>
                      </a:moveTo>
                      <a:cubicBezTo>
                        <a:pt x="19405" y="3846"/>
                        <a:pt x="21450" y="8860"/>
                        <a:pt x="21592" y="14103"/>
                      </a:cubicBezTo>
                      <a:lnTo>
                        <a:pt x="0" y="14686"/>
                      </a:lnTo>
                      <a:lnTo>
                        <a:pt x="15839" y="-1"/>
                      </a:lnTo>
                      <a:close/>
                    </a:path>
                  </a:pathLst>
                </a:custGeom>
                <a:noFill/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69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70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69" name="Рисунок 4" descr="C:\Documents and Settings\All Users\Documents\ClipArt\Игрушки\KD474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01" y="1405452"/>
            <a:ext cx="1532336" cy="1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Рисунок 2" descr="C:\Documents and Settings\All Users\Documents\ClipArt\Игрушки. Игры\TRA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68" y="2914053"/>
            <a:ext cx="1399967" cy="13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" name="Рисунок 6" descr="C:\Documents and Settings\All Users\Documents\ClipArt\Игрушки. Игры\H0869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1" y="1753275"/>
            <a:ext cx="1719638" cy="98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68816" y="5833093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Управляющая кнопка: в конец 2">
            <a:hlinkClick r:id="" action="ppaction://hlinkshowjump?jump=nextslide" highlightClick="1"/>
          </p:cNvPr>
          <p:cNvSpPr/>
          <p:nvPr/>
        </p:nvSpPr>
        <p:spPr>
          <a:xfrm>
            <a:off x="7754842" y="6388121"/>
            <a:ext cx="779558" cy="330158"/>
          </a:xfrm>
          <a:prstGeom prst="actionButtonEn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31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2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 nodeType="clickPar">
                      <p:stCondLst>
                        <p:cond delay="0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1.56069E-6 C 0.07638 -0.04116 0.37083 -0.24763 0.45816 -0.2474 C 0.54548 -0.24717 0.51059 -0.05041 0.5243 0.00139 " pathEditMode="relative" rAng="0" ptsTypes="aaa">
                                      <p:cBhvr>
                                        <p:cTn id="19" dur="2000" fill="hold"/>
                                        <p:tgtEl>
                                          <p:spTgt spid="32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274" y="-12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03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3232" name="Группа 160"/>
          <p:cNvGrpSpPr>
            <a:grpSpLocks/>
          </p:cNvGrpSpPr>
          <p:nvPr/>
        </p:nvGrpSpPr>
        <p:grpSpPr bwMode="auto">
          <a:xfrm>
            <a:off x="2851390" y="4851290"/>
            <a:ext cx="914400" cy="855663"/>
            <a:chOff x="8988" y="13554"/>
            <a:chExt cx="1996" cy="1949"/>
          </a:xfrm>
        </p:grpSpPr>
        <p:grpSp>
          <p:nvGrpSpPr>
            <p:cNvPr id="2174" name="Группа 161"/>
            <p:cNvGrpSpPr>
              <a:grpSpLocks/>
            </p:cNvGrpSpPr>
            <p:nvPr/>
          </p:nvGrpSpPr>
          <p:grpSpPr bwMode="auto">
            <a:xfrm>
              <a:off x="8988" y="13554"/>
              <a:ext cx="1996" cy="1949"/>
              <a:chOff x="7118" y="13585"/>
              <a:chExt cx="1996" cy="1949"/>
            </a:xfrm>
          </p:grpSpPr>
          <p:grpSp>
            <p:nvGrpSpPr>
              <p:cNvPr id="2177" name="Группа 162"/>
              <p:cNvGrpSpPr>
                <a:grpSpLocks/>
              </p:cNvGrpSpPr>
              <p:nvPr/>
            </p:nvGrpSpPr>
            <p:grpSpPr bwMode="auto">
              <a:xfrm>
                <a:off x="7118" y="13734"/>
                <a:ext cx="1683" cy="1800"/>
                <a:chOff x="7118" y="13734"/>
                <a:chExt cx="1683" cy="1800"/>
              </a:xfrm>
            </p:grpSpPr>
            <p:sp>
              <p:nvSpPr>
                <p:cNvPr id="2185" name="Автофигура 163"/>
                <p:cNvSpPr>
                  <a:spLocks noChangeArrowheads="1"/>
                </p:cNvSpPr>
                <p:nvPr/>
              </p:nvSpPr>
              <p:spPr bwMode="auto">
                <a:xfrm>
                  <a:off x="7118" y="13734"/>
                  <a:ext cx="1683" cy="1800"/>
                </a:xfrm>
                <a:prstGeom prst="flowChartMagneticDisk">
                  <a:avLst/>
                </a:prstGeom>
                <a:solidFill>
                  <a:srgbClr val="FF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86" name="Автофигура 164"/>
                <p:cNvSpPr>
                  <a:spLocks noChangeArrowheads="1"/>
                </p:cNvSpPr>
                <p:nvPr/>
              </p:nvSpPr>
              <p:spPr bwMode="auto">
                <a:xfrm rot="-5400000">
                  <a:off x="7414" y="13978"/>
                  <a:ext cx="1080" cy="1672"/>
                </a:xfrm>
                <a:prstGeom prst="flowChartOnlineStorage">
                  <a:avLst/>
                </a:prstGeom>
                <a:gradFill rotWithShape="1">
                  <a:gsLst>
                    <a:gs pos="0">
                      <a:srgbClr val="FF9933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87" name="Полилиния 165"/>
                <p:cNvSpPr>
                  <a:spLocks/>
                </p:cNvSpPr>
                <p:nvPr/>
              </p:nvSpPr>
              <p:spPr bwMode="auto">
                <a:xfrm>
                  <a:off x="7118" y="14336"/>
                  <a:ext cx="1651" cy="1003"/>
                </a:xfrm>
                <a:custGeom>
                  <a:avLst/>
                  <a:gdLst>
                    <a:gd name="T0" fmla="*/ 0 w 1651"/>
                    <a:gd name="T1" fmla="*/ 838 h 1003"/>
                    <a:gd name="T2" fmla="*/ 374 w 1651"/>
                    <a:gd name="T3" fmla="*/ 118 h 1003"/>
                    <a:gd name="T4" fmla="*/ 648 w 1651"/>
                    <a:gd name="T5" fmla="*/ 1003 h 1003"/>
                    <a:gd name="T6" fmla="*/ 1033 w 1651"/>
                    <a:gd name="T7" fmla="*/ 103 h 1003"/>
                    <a:gd name="T8" fmla="*/ 1368 w 1651"/>
                    <a:gd name="T9" fmla="*/ 951 h 1003"/>
                    <a:gd name="T10" fmla="*/ 1651 w 1651"/>
                    <a:gd name="T11" fmla="*/ 0 h 100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651" h="1003">
                      <a:moveTo>
                        <a:pt x="0" y="838"/>
                      </a:moveTo>
                      <a:lnTo>
                        <a:pt x="374" y="118"/>
                      </a:lnTo>
                      <a:lnTo>
                        <a:pt x="648" y="1003"/>
                      </a:lnTo>
                      <a:lnTo>
                        <a:pt x="1033" y="103"/>
                      </a:lnTo>
                      <a:lnTo>
                        <a:pt x="1368" y="951"/>
                      </a:lnTo>
                      <a:lnTo>
                        <a:pt x="1651" y="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88" name="Овал 166"/>
                <p:cNvSpPr>
                  <a:spLocks noChangeArrowheads="1"/>
                </p:cNvSpPr>
                <p:nvPr/>
              </p:nvSpPr>
              <p:spPr bwMode="auto">
                <a:xfrm>
                  <a:off x="7401" y="143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89" name="Овал 167"/>
                <p:cNvSpPr>
                  <a:spLocks noChangeArrowheads="1"/>
                </p:cNvSpPr>
                <p:nvPr/>
              </p:nvSpPr>
              <p:spPr bwMode="auto">
                <a:xfrm>
                  <a:off x="7680" y="1521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90" name="Овал 168"/>
                <p:cNvSpPr>
                  <a:spLocks noChangeArrowheads="1"/>
                </p:cNvSpPr>
                <p:nvPr/>
              </p:nvSpPr>
              <p:spPr bwMode="auto">
                <a:xfrm>
                  <a:off x="8053" y="1436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91" name="Овал 169"/>
                <p:cNvSpPr>
                  <a:spLocks noChangeArrowheads="1"/>
                </p:cNvSpPr>
                <p:nvPr/>
              </p:nvSpPr>
              <p:spPr bwMode="auto">
                <a:xfrm>
                  <a:off x="8401" y="151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178" name="Группа 170"/>
              <p:cNvGrpSpPr>
                <a:grpSpLocks/>
              </p:cNvGrpSpPr>
              <p:nvPr/>
            </p:nvGrpSpPr>
            <p:grpSpPr bwMode="auto">
              <a:xfrm>
                <a:off x="7370" y="13585"/>
                <a:ext cx="1744" cy="624"/>
                <a:chOff x="7370" y="13585"/>
                <a:chExt cx="1744" cy="624"/>
              </a:xfrm>
            </p:grpSpPr>
            <p:grpSp>
              <p:nvGrpSpPr>
                <p:cNvPr id="2179" name="Группа 171"/>
                <p:cNvGrpSpPr>
                  <a:grpSpLocks/>
                </p:cNvGrpSpPr>
                <p:nvPr/>
              </p:nvGrpSpPr>
              <p:grpSpPr bwMode="auto">
                <a:xfrm>
                  <a:off x="7370" y="13585"/>
                  <a:ext cx="1363" cy="528"/>
                  <a:chOff x="7370" y="13585"/>
                  <a:chExt cx="1363" cy="528"/>
                </a:xfrm>
              </p:grpSpPr>
              <p:sp>
                <p:nvSpPr>
                  <p:cNvPr id="2183" name="Прямоуг. 172"/>
                  <p:cNvSpPr>
                    <a:spLocks noChangeArrowheads="1"/>
                  </p:cNvSpPr>
                  <p:nvPr/>
                </p:nvSpPr>
                <p:spPr bwMode="auto">
                  <a:xfrm rot="3391316">
                    <a:off x="8041" y="12950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84" name="Овал 173"/>
                  <p:cNvSpPr>
                    <a:spLocks noChangeAspect="1" noChangeArrowheads="1"/>
                  </p:cNvSpPr>
                  <p:nvPr/>
                </p:nvSpPr>
                <p:spPr bwMode="auto">
                  <a:xfrm rot="3391316">
                    <a:off x="7365" y="13869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180" name="Группа 174"/>
                <p:cNvGrpSpPr>
                  <a:grpSpLocks/>
                </p:cNvGrpSpPr>
                <p:nvPr/>
              </p:nvGrpSpPr>
              <p:grpSpPr bwMode="auto">
                <a:xfrm>
                  <a:off x="7654" y="13838"/>
                  <a:ext cx="1460" cy="371"/>
                  <a:chOff x="7654" y="13838"/>
                  <a:chExt cx="1460" cy="371"/>
                </a:xfrm>
              </p:grpSpPr>
              <p:sp>
                <p:nvSpPr>
                  <p:cNvPr id="2181" name="Прямоуг. 175"/>
                  <p:cNvSpPr>
                    <a:spLocks noChangeArrowheads="1"/>
                  </p:cNvSpPr>
                  <p:nvPr/>
                </p:nvSpPr>
                <p:spPr bwMode="auto">
                  <a:xfrm rot="4290436">
                    <a:off x="8422" y="13203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82" name="Овал 176"/>
                  <p:cNvSpPr>
                    <a:spLocks noChangeAspect="1" noChangeArrowheads="1"/>
                  </p:cNvSpPr>
                  <p:nvPr/>
                </p:nvSpPr>
                <p:spPr bwMode="auto">
                  <a:xfrm rot="4290436">
                    <a:off x="7649" y="13965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2175" name="Овал 177"/>
            <p:cNvSpPr>
              <a:spLocks noChangeArrowheads="1"/>
            </p:cNvSpPr>
            <p:nvPr/>
          </p:nvSpPr>
          <p:spPr bwMode="auto">
            <a:xfrm>
              <a:off x="10484" y="1427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176" name="Овал 178"/>
            <p:cNvSpPr>
              <a:spLocks noChangeArrowheads="1"/>
            </p:cNvSpPr>
            <p:nvPr/>
          </p:nvSpPr>
          <p:spPr bwMode="auto">
            <a:xfrm>
              <a:off x="8988" y="1499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251" name="Группа 179"/>
          <p:cNvGrpSpPr>
            <a:grpSpLocks/>
          </p:cNvGrpSpPr>
          <p:nvPr/>
        </p:nvGrpSpPr>
        <p:grpSpPr bwMode="auto">
          <a:xfrm>
            <a:off x="2693848" y="2900289"/>
            <a:ext cx="1474788" cy="1744663"/>
            <a:chOff x="1632" y="1872"/>
            <a:chExt cx="929" cy="1099"/>
          </a:xfrm>
        </p:grpSpPr>
        <p:grpSp>
          <p:nvGrpSpPr>
            <p:cNvPr id="2112" name="Группа 180"/>
            <p:cNvGrpSpPr>
              <a:grpSpLocks/>
            </p:cNvGrpSpPr>
            <p:nvPr/>
          </p:nvGrpSpPr>
          <p:grpSpPr bwMode="auto">
            <a:xfrm>
              <a:off x="1632" y="1872"/>
              <a:ext cx="929" cy="1099"/>
              <a:chOff x="1488" y="1872"/>
              <a:chExt cx="929" cy="1099"/>
            </a:xfrm>
          </p:grpSpPr>
          <p:sp>
            <p:nvSpPr>
              <p:cNvPr id="2115" name="Овал 181"/>
              <p:cNvSpPr>
                <a:spLocks noChangeArrowheads="1"/>
              </p:cNvSpPr>
              <p:nvPr/>
            </p:nvSpPr>
            <p:spPr bwMode="auto">
              <a:xfrm rot="1128713">
                <a:off x="2080" y="1940"/>
                <a:ext cx="288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2116" name="Группа 182"/>
              <p:cNvGrpSpPr>
                <a:grpSpLocks noChangeAspect="1"/>
              </p:cNvGrpSpPr>
              <p:nvPr/>
            </p:nvGrpSpPr>
            <p:grpSpPr bwMode="auto">
              <a:xfrm rot="-374955">
                <a:off x="1488" y="1872"/>
                <a:ext cx="929" cy="1099"/>
                <a:chOff x="4863" y="1444"/>
                <a:chExt cx="2426" cy="2872"/>
              </a:xfrm>
            </p:grpSpPr>
            <p:grpSp>
              <p:nvGrpSpPr>
                <p:cNvPr id="2117" name="Группа 183"/>
                <p:cNvGrpSpPr>
                  <a:grpSpLocks noChangeAspect="1"/>
                </p:cNvGrpSpPr>
                <p:nvPr/>
              </p:nvGrpSpPr>
              <p:grpSpPr bwMode="auto">
                <a:xfrm rot="3793015">
                  <a:off x="5450" y="2174"/>
                  <a:ext cx="694" cy="1080"/>
                  <a:chOff x="6267" y="2562"/>
                  <a:chExt cx="694" cy="1080"/>
                </a:xfrm>
              </p:grpSpPr>
              <p:sp>
                <p:nvSpPr>
                  <p:cNvPr id="2172" name="Полилиния 184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73" name="Полилиния 185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118" name="Полилиния 186" descr="Wide upward diagonal"/>
                <p:cNvSpPr>
                  <a:spLocks noChangeAspect="1"/>
                </p:cNvSpPr>
                <p:nvPr/>
              </p:nvSpPr>
              <p:spPr bwMode="auto">
                <a:xfrm>
                  <a:off x="5071" y="2869"/>
                  <a:ext cx="1179" cy="563"/>
                </a:xfrm>
                <a:custGeom>
                  <a:avLst/>
                  <a:gdLst>
                    <a:gd name="T0" fmla="*/ 32 w 1179"/>
                    <a:gd name="T1" fmla="*/ 389 h 563"/>
                    <a:gd name="T2" fmla="*/ 173 w 1179"/>
                    <a:gd name="T3" fmla="*/ 545 h 563"/>
                    <a:gd name="T4" fmla="*/ 356 w 1179"/>
                    <a:gd name="T5" fmla="*/ 515 h 563"/>
                    <a:gd name="T6" fmla="*/ 524 w 1179"/>
                    <a:gd name="T7" fmla="*/ 548 h 563"/>
                    <a:gd name="T8" fmla="*/ 1112 w 1179"/>
                    <a:gd name="T9" fmla="*/ 425 h 563"/>
                    <a:gd name="T10" fmla="*/ 925 w 1179"/>
                    <a:gd name="T11" fmla="*/ 65 h 563"/>
                    <a:gd name="T12" fmla="*/ 560 w 1179"/>
                    <a:gd name="T13" fmla="*/ 35 h 563"/>
                    <a:gd name="T14" fmla="*/ 287 w 1179"/>
                    <a:gd name="T15" fmla="*/ 62 h 563"/>
                    <a:gd name="T16" fmla="*/ 32 w 1179"/>
                    <a:gd name="T17" fmla="*/ 389 h 5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9" h="563">
                      <a:moveTo>
                        <a:pt x="32" y="389"/>
                      </a:moveTo>
                      <a:cubicBezTo>
                        <a:pt x="0" y="469"/>
                        <a:pt x="119" y="524"/>
                        <a:pt x="173" y="545"/>
                      </a:cubicBezTo>
                      <a:cubicBezTo>
                        <a:pt x="235" y="554"/>
                        <a:pt x="298" y="515"/>
                        <a:pt x="356" y="515"/>
                      </a:cubicBezTo>
                      <a:cubicBezTo>
                        <a:pt x="414" y="515"/>
                        <a:pt x="398" y="563"/>
                        <a:pt x="524" y="548"/>
                      </a:cubicBezTo>
                      <a:cubicBezTo>
                        <a:pt x="650" y="533"/>
                        <a:pt x="1045" y="506"/>
                        <a:pt x="1112" y="425"/>
                      </a:cubicBezTo>
                      <a:cubicBezTo>
                        <a:pt x="1179" y="344"/>
                        <a:pt x="1017" y="130"/>
                        <a:pt x="925" y="65"/>
                      </a:cubicBezTo>
                      <a:cubicBezTo>
                        <a:pt x="833" y="0"/>
                        <a:pt x="666" y="35"/>
                        <a:pt x="560" y="35"/>
                      </a:cubicBezTo>
                      <a:cubicBezTo>
                        <a:pt x="454" y="35"/>
                        <a:pt x="375" y="3"/>
                        <a:pt x="287" y="62"/>
                      </a:cubicBezTo>
                      <a:cubicBezTo>
                        <a:pt x="199" y="121"/>
                        <a:pt x="85" y="321"/>
                        <a:pt x="32" y="389"/>
                      </a:cubicBezTo>
                      <a:close/>
                    </a:path>
                  </a:pathLst>
                </a:custGeom>
                <a:pattFill prst="wdUpDiag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119" name="Группа 187"/>
                <p:cNvGrpSpPr>
                  <a:grpSpLocks noChangeAspect="1"/>
                </p:cNvGrpSpPr>
                <p:nvPr/>
              </p:nvGrpSpPr>
              <p:grpSpPr bwMode="auto">
                <a:xfrm rot="-1929903">
                  <a:off x="4863" y="2758"/>
                  <a:ext cx="494" cy="694"/>
                  <a:chOff x="4913" y="2633"/>
                  <a:chExt cx="494" cy="694"/>
                </a:xfrm>
              </p:grpSpPr>
              <p:sp>
                <p:nvSpPr>
                  <p:cNvPr id="2170" name="Овал 188"/>
                  <p:cNvSpPr>
                    <a:spLocks noChangeAspect="1" noChangeArrowheads="1"/>
                  </p:cNvSpPr>
                  <p:nvPr/>
                </p:nvSpPr>
                <p:spPr bwMode="auto">
                  <a:xfrm rot="1154399">
                    <a:off x="4914" y="2633"/>
                    <a:ext cx="493" cy="69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71" name="Овал 189"/>
                  <p:cNvSpPr>
                    <a:spLocks noChangeAspect="1" noChangeArrowheads="1"/>
                  </p:cNvSpPr>
                  <p:nvPr/>
                </p:nvSpPr>
                <p:spPr bwMode="auto">
                  <a:xfrm rot="703507">
                    <a:off x="4913" y="2754"/>
                    <a:ext cx="374" cy="540"/>
                  </a:xfrm>
                  <a:prstGeom prst="ellipse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120" name="Полилиния 190" descr="Solid diamond"/>
                <p:cNvSpPr>
                  <a:spLocks noChangeAspect="1"/>
                </p:cNvSpPr>
                <p:nvPr/>
              </p:nvSpPr>
              <p:spPr bwMode="auto">
                <a:xfrm>
                  <a:off x="5680" y="2361"/>
                  <a:ext cx="1033" cy="1031"/>
                </a:xfrm>
                <a:custGeom>
                  <a:avLst/>
                  <a:gdLst>
                    <a:gd name="T0" fmla="*/ 344 w 1033"/>
                    <a:gd name="T1" fmla="*/ 78 h 1031"/>
                    <a:gd name="T2" fmla="*/ 272 w 1033"/>
                    <a:gd name="T3" fmla="*/ 306 h 1031"/>
                    <a:gd name="T4" fmla="*/ 182 w 1033"/>
                    <a:gd name="T5" fmla="*/ 438 h 1031"/>
                    <a:gd name="T6" fmla="*/ 2 w 1033"/>
                    <a:gd name="T7" fmla="*/ 588 h 1031"/>
                    <a:gd name="T8" fmla="*/ 170 w 1033"/>
                    <a:gd name="T9" fmla="*/ 747 h 1031"/>
                    <a:gd name="T10" fmla="*/ 877 w 1033"/>
                    <a:gd name="T11" fmla="*/ 933 h 1031"/>
                    <a:gd name="T12" fmla="*/ 944 w 1033"/>
                    <a:gd name="T13" fmla="*/ 159 h 1031"/>
                    <a:gd name="T14" fmla="*/ 344 w 1033"/>
                    <a:gd name="T15" fmla="*/ 78 h 10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33" h="1031">
                      <a:moveTo>
                        <a:pt x="344" y="78"/>
                      </a:moveTo>
                      <a:cubicBezTo>
                        <a:pt x="251" y="156"/>
                        <a:pt x="254" y="252"/>
                        <a:pt x="272" y="306"/>
                      </a:cubicBezTo>
                      <a:cubicBezTo>
                        <a:pt x="173" y="333"/>
                        <a:pt x="209" y="387"/>
                        <a:pt x="182" y="438"/>
                      </a:cubicBezTo>
                      <a:cubicBezTo>
                        <a:pt x="119" y="435"/>
                        <a:pt x="4" y="537"/>
                        <a:pt x="2" y="588"/>
                      </a:cubicBezTo>
                      <a:cubicBezTo>
                        <a:pt x="0" y="639"/>
                        <a:pt x="24" y="690"/>
                        <a:pt x="170" y="747"/>
                      </a:cubicBezTo>
                      <a:cubicBezTo>
                        <a:pt x="316" y="804"/>
                        <a:pt x="748" y="1031"/>
                        <a:pt x="877" y="933"/>
                      </a:cubicBezTo>
                      <a:cubicBezTo>
                        <a:pt x="1006" y="835"/>
                        <a:pt x="1033" y="301"/>
                        <a:pt x="944" y="159"/>
                      </a:cubicBezTo>
                      <a:cubicBezTo>
                        <a:pt x="855" y="17"/>
                        <a:pt x="437" y="0"/>
                        <a:pt x="344" y="78"/>
                      </a:cubicBezTo>
                      <a:close/>
                    </a:path>
                  </a:pathLst>
                </a:custGeom>
                <a:pattFill prst="solidDmnd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121" name="Группа 191"/>
                <p:cNvGrpSpPr>
                  <a:grpSpLocks noChangeAspect="1"/>
                </p:cNvGrpSpPr>
                <p:nvPr/>
              </p:nvGrpSpPr>
              <p:grpSpPr bwMode="auto">
                <a:xfrm>
                  <a:off x="5552" y="3044"/>
                  <a:ext cx="1150" cy="1272"/>
                  <a:chOff x="5552" y="3044"/>
                  <a:chExt cx="1150" cy="1272"/>
                </a:xfrm>
              </p:grpSpPr>
              <p:sp>
                <p:nvSpPr>
                  <p:cNvPr id="2167" name="Овал 192"/>
                  <p:cNvSpPr>
                    <a:spLocks noChangeAspect="1" noChangeArrowheads="1"/>
                  </p:cNvSpPr>
                  <p:nvPr/>
                </p:nvSpPr>
                <p:spPr bwMode="auto">
                  <a:xfrm rot="-2951032">
                    <a:off x="5571" y="3723"/>
                    <a:ext cx="638" cy="548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68" name="Автофигура 193"/>
                  <p:cNvSpPr>
                    <a:spLocks noChangeAspect="1" noChangeArrowheads="1"/>
                  </p:cNvSpPr>
                  <p:nvPr/>
                </p:nvSpPr>
                <p:spPr bwMode="auto">
                  <a:xfrm rot="6767305">
                    <a:off x="5581" y="3733"/>
                    <a:ext cx="488" cy="420"/>
                  </a:xfrm>
                  <a:prstGeom prst="flowChartDelay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69" name="Полилиния 194" descr="Wide upward diagonal"/>
                  <p:cNvSpPr>
                    <a:spLocks noChangeAspect="1"/>
                  </p:cNvSpPr>
                  <p:nvPr/>
                </p:nvSpPr>
                <p:spPr bwMode="auto">
                  <a:xfrm>
                    <a:off x="5552" y="3044"/>
                    <a:ext cx="1150" cy="842"/>
                  </a:xfrm>
                  <a:custGeom>
                    <a:avLst/>
                    <a:gdLst>
                      <a:gd name="T0" fmla="*/ 301 w 1150"/>
                      <a:gd name="T1" fmla="*/ 70 h 842"/>
                      <a:gd name="T2" fmla="*/ 70 w 1150"/>
                      <a:gd name="T3" fmla="*/ 430 h 842"/>
                      <a:gd name="T4" fmla="*/ 94 w 1150"/>
                      <a:gd name="T5" fmla="*/ 757 h 842"/>
                      <a:gd name="T6" fmla="*/ 631 w 1150"/>
                      <a:gd name="T7" fmla="*/ 790 h 842"/>
                      <a:gd name="T8" fmla="*/ 628 w 1150"/>
                      <a:gd name="T9" fmla="*/ 445 h 842"/>
                      <a:gd name="T10" fmla="*/ 1087 w 1150"/>
                      <a:gd name="T11" fmla="*/ 490 h 842"/>
                      <a:gd name="T12" fmla="*/ 1005 w 1150"/>
                      <a:gd name="T13" fmla="*/ 70 h 842"/>
                      <a:gd name="T14" fmla="*/ 301 w 1150"/>
                      <a:gd name="T15" fmla="*/ 70 h 84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150" h="842">
                        <a:moveTo>
                          <a:pt x="301" y="70"/>
                        </a:moveTo>
                        <a:cubicBezTo>
                          <a:pt x="145" y="130"/>
                          <a:pt x="104" y="316"/>
                          <a:pt x="70" y="430"/>
                        </a:cubicBezTo>
                        <a:cubicBezTo>
                          <a:pt x="36" y="544"/>
                          <a:pt x="0" y="697"/>
                          <a:pt x="94" y="757"/>
                        </a:cubicBezTo>
                        <a:cubicBezTo>
                          <a:pt x="188" y="817"/>
                          <a:pt x="542" y="842"/>
                          <a:pt x="631" y="790"/>
                        </a:cubicBezTo>
                        <a:cubicBezTo>
                          <a:pt x="720" y="738"/>
                          <a:pt x="703" y="514"/>
                          <a:pt x="628" y="445"/>
                        </a:cubicBezTo>
                        <a:cubicBezTo>
                          <a:pt x="691" y="505"/>
                          <a:pt x="1024" y="552"/>
                          <a:pt x="1087" y="490"/>
                        </a:cubicBezTo>
                        <a:cubicBezTo>
                          <a:pt x="1150" y="428"/>
                          <a:pt x="1136" y="140"/>
                          <a:pt x="1005" y="70"/>
                        </a:cubicBezTo>
                        <a:cubicBezTo>
                          <a:pt x="874" y="0"/>
                          <a:pt x="457" y="10"/>
                          <a:pt x="301" y="70"/>
                        </a:cubicBezTo>
                        <a:close/>
                      </a:path>
                    </a:pathLst>
                  </a:custGeom>
                  <a:pattFill prst="wdUpDiag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122" name="Группа 195"/>
                <p:cNvGrpSpPr>
                  <a:grpSpLocks noChangeAspect="1"/>
                </p:cNvGrpSpPr>
                <p:nvPr/>
              </p:nvGrpSpPr>
              <p:grpSpPr bwMode="auto">
                <a:xfrm>
                  <a:off x="6267" y="2562"/>
                  <a:ext cx="694" cy="1080"/>
                  <a:chOff x="6267" y="2562"/>
                  <a:chExt cx="694" cy="1080"/>
                </a:xfrm>
              </p:grpSpPr>
              <p:sp>
                <p:nvSpPr>
                  <p:cNvPr id="2165" name="Полилиния 196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66" name="Полилиния 197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123" name="Полилиния 198"/>
                <p:cNvSpPr>
                  <a:spLocks noChangeAspect="1"/>
                </p:cNvSpPr>
                <p:nvPr/>
              </p:nvSpPr>
              <p:spPr bwMode="auto">
                <a:xfrm>
                  <a:off x="5865" y="2265"/>
                  <a:ext cx="996" cy="603"/>
                </a:xfrm>
                <a:custGeom>
                  <a:avLst/>
                  <a:gdLst>
                    <a:gd name="T0" fmla="*/ 246 w 996"/>
                    <a:gd name="T1" fmla="*/ 132 h 603"/>
                    <a:gd name="T2" fmla="*/ 681 w 996"/>
                    <a:gd name="T3" fmla="*/ 339 h 603"/>
                    <a:gd name="T4" fmla="*/ 996 w 996"/>
                    <a:gd name="T5" fmla="*/ 345 h 603"/>
                    <a:gd name="T6" fmla="*/ 846 w 996"/>
                    <a:gd name="T7" fmla="*/ 390 h 603"/>
                    <a:gd name="T8" fmla="*/ 972 w 996"/>
                    <a:gd name="T9" fmla="*/ 519 h 603"/>
                    <a:gd name="T10" fmla="*/ 768 w 996"/>
                    <a:gd name="T11" fmla="*/ 438 h 603"/>
                    <a:gd name="T12" fmla="*/ 789 w 996"/>
                    <a:gd name="T13" fmla="*/ 603 h 603"/>
                    <a:gd name="T14" fmla="*/ 690 w 996"/>
                    <a:gd name="T15" fmla="*/ 441 h 603"/>
                    <a:gd name="T16" fmla="*/ 633 w 996"/>
                    <a:gd name="T17" fmla="*/ 567 h 603"/>
                    <a:gd name="T18" fmla="*/ 606 w 996"/>
                    <a:gd name="T19" fmla="*/ 378 h 603"/>
                    <a:gd name="T20" fmla="*/ 507 w 996"/>
                    <a:gd name="T21" fmla="*/ 531 h 603"/>
                    <a:gd name="T22" fmla="*/ 501 w 996"/>
                    <a:gd name="T23" fmla="*/ 354 h 603"/>
                    <a:gd name="T24" fmla="*/ 378 w 996"/>
                    <a:gd name="T25" fmla="*/ 510 h 603"/>
                    <a:gd name="T26" fmla="*/ 390 w 996"/>
                    <a:gd name="T27" fmla="*/ 330 h 603"/>
                    <a:gd name="T28" fmla="*/ 243 w 996"/>
                    <a:gd name="T29" fmla="*/ 483 h 603"/>
                    <a:gd name="T30" fmla="*/ 318 w 996"/>
                    <a:gd name="T31" fmla="*/ 294 h 603"/>
                    <a:gd name="T32" fmla="*/ 153 w 996"/>
                    <a:gd name="T33" fmla="*/ 384 h 603"/>
                    <a:gd name="T34" fmla="*/ 228 w 996"/>
                    <a:gd name="T35" fmla="*/ 228 h 603"/>
                    <a:gd name="T36" fmla="*/ 27 w 996"/>
                    <a:gd name="T37" fmla="*/ 282 h 603"/>
                    <a:gd name="T38" fmla="*/ 171 w 996"/>
                    <a:gd name="T39" fmla="*/ 177 h 603"/>
                    <a:gd name="T40" fmla="*/ 0 w 996"/>
                    <a:gd name="T41" fmla="*/ 102 h 603"/>
                    <a:gd name="T42" fmla="*/ 141 w 996"/>
                    <a:gd name="T43" fmla="*/ 105 h 603"/>
                    <a:gd name="T44" fmla="*/ 144 w 996"/>
                    <a:gd name="T45" fmla="*/ 0 h 603"/>
                    <a:gd name="T46" fmla="*/ 246 w 996"/>
                    <a:gd name="T47" fmla="*/ 132 h 60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996" h="603">
                      <a:moveTo>
                        <a:pt x="246" y="132"/>
                      </a:moveTo>
                      <a:lnTo>
                        <a:pt x="681" y="339"/>
                      </a:lnTo>
                      <a:lnTo>
                        <a:pt x="996" y="345"/>
                      </a:lnTo>
                      <a:lnTo>
                        <a:pt x="846" y="390"/>
                      </a:lnTo>
                      <a:lnTo>
                        <a:pt x="972" y="519"/>
                      </a:lnTo>
                      <a:lnTo>
                        <a:pt x="768" y="438"/>
                      </a:lnTo>
                      <a:lnTo>
                        <a:pt x="789" y="603"/>
                      </a:lnTo>
                      <a:lnTo>
                        <a:pt x="690" y="441"/>
                      </a:lnTo>
                      <a:lnTo>
                        <a:pt x="633" y="567"/>
                      </a:lnTo>
                      <a:lnTo>
                        <a:pt x="606" y="378"/>
                      </a:lnTo>
                      <a:lnTo>
                        <a:pt x="507" y="531"/>
                      </a:lnTo>
                      <a:lnTo>
                        <a:pt x="501" y="354"/>
                      </a:lnTo>
                      <a:lnTo>
                        <a:pt x="378" y="510"/>
                      </a:lnTo>
                      <a:lnTo>
                        <a:pt x="390" y="330"/>
                      </a:lnTo>
                      <a:lnTo>
                        <a:pt x="243" y="483"/>
                      </a:lnTo>
                      <a:lnTo>
                        <a:pt x="318" y="294"/>
                      </a:lnTo>
                      <a:lnTo>
                        <a:pt x="153" y="384"/>
                      </a:lnTo>
                      <a:lnTo>
                        <a:pt x="228" y="228"/>
                      </a:lnTo>
                      <a:lnTo>
                        <a:pt x="27" y="282"/>
                      </a:lnTo>
                      <a:lnTo>
                        <a:pt x="171" y="177"/>
                      </a:lnTo>
                      <a:lnTo>
                        <a:pt x="0" y="102"/>
                      </a:lnTo>
                      <a:lnTo>
                        <a:pt x="141" y="105"/>
                      </a:lnTo>
                      <a:lnTo>
                        <a:pt x="144" y="0"/>
                      </a:lnTo>
                      <a:lnTo>
                        <a:pt x="246" y="13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124" name="Группа 199"/>
                <p:cNvGrpSpPr>
                  <a:grpSpLocks noChangeAspect="1"/>
                </p:cNvGrpSpPr>
                <p:nvPr/>
              </p:nvGrpSpPr>
              <p:grpSpPr bwMode="auto">
                <a:xfrm rot="-403055">
                  <a:off x="5688" y="1444"/>
                  <a:ext cx="1601" cy="1326"/>
                  <a:chOff x="5616" y="1347"/>
                  <a:chExt cx="1601" cy="1326"/>
                </a:xfrm>
              </p:grpSpPr>
              <p:sp>
                <p:nvSpPr>
                  <p:cNvPr id="2125" name="Полилиния 200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5996" y="1398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26" name="Полилиния 201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5809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27" name="Полилиния 202"/>
                  <p:cNvSpPr>
                    <a:spLocks noChangeAspect="1"/>
                  </p:cNvSpPr>
                  <p:nvPr/>
                </p:nvSpPr>
                <p:spPr bwMode="auto">
                  <a:xfrm rot="21124527" flipV="1">
                    <a:off x="5622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28" name="Полилиния 203"/>
                  <p:cNvSpPr>
                    <a:spLocks noChangeAspect="1"/>
                  </p:cNvSpPr>
                  <p:nvPr/>
                </p:nvSpPr>
                <p:spPr bwMode="auto">
                  <a:xfrm rot="867336" flipV="1">
                    <a:off x="5751" y="156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29" name="Полилиния 20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22" y="1926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0" name="Полилиния 205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16" y="205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1" name="Овал 206"/>
                  <p:cNvSpPr>
                    <a:spLocks noChangeAspect="1" noChangeArrowheads="1"/>
                  </p:cNvSpPr>
                  <p:nvPr/>
                </p:nvSpPr>
                <p:spPr bwMode="auto">
                  <a:xfrm rot="1425658">
                    <a:off x="5849" y="1786"/>
                    <a:ext cx="1122" cy="72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127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2132" name="Группа 20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53" y="1930"/>
                    <a:ext cx="570" cy="417"/>
                    <a:chOff x="6053" y="1930"/>
                    <a:chExt cx="570" cy="417"/>
                  </a:xfrm>
                </p:grpSpPr>
                <p:sp>
                  <p:nvSpPr>
                    <p:cNvPr id="2158" name="Автофигура 2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053" y="1930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159" name="Автофигура 2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36" y="2144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160" name="Овал 21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2484734">
                      <a:off x="6242" y="2144"/>
                      <a:ext cx="102" cy="68"/>
                    </a:xfrm>
                    <a:prstGeom prst="ellipse">
                      <a:avLst/>
                    </a:prstGeom>
                    <a:solidFill>
                      <a:srgbClr val="FFCC99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161" name="Группа 211"/>
                    <p:cNvGrpSpPr>
                      <a:grpSpLocks noChangeAspect="1"/>
                    </p:cNvGrpSpPr>
                    <p:nvPr/>
                  </p:nvGrpSpPr>
                  <p:grpSpPr bwMode="auto">
                    <a:xfrm rot="1237491">
                      <a:off x="6115" y="2229"/>
                      <a:ext cx="249" cy="118"/>
                      <a:chOff x="5996" y="2136"/>
                      <a:chExt cx="492" cy="233"/>
                    </a:xfrm>
                  </p:grpSpPr>
                  <p:sp>
                    <p:nvSpPr>
                      <p:cNvPr id="2162" name="Дуга 212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107" y="2190"/>
                        <a:ext cx="262" cy="179"/>
                      </a:xfrm>
                      <a:custGeom>
                        <a:avLst/>
                        <a:gdLst>
                          <a:gd name="T0" fmla="*/ 0 w 34763"/>
                          <a:gd name="T1" fmla="*/ 112 h 21600"/>
                          <a:gd name="T2" fmla="*/ 262 w 34763"/>
                          <a:gd name="T3" fmla="*/ 48 h 21600"/>
                          <a:gd name="T4" fmla="*/ 151 w 34763"/>
                          <a:gd name="T5" fmla="*/ 179 h 216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4763" h="21600" fill="none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</a:path>
                          <a:path w="34763" h="21600" stroke="0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  <a:lnTo>
                              <a:pt x="20053" y="21600"/>
                            </a:lnTo>
                            <a:lnTo>
                              <a:pt x="0" y="13572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163" name="Дуга 213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337" y="219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164" name="Дуга 214"/>
                      <p:cNvSpPr>
                        <a:spLocks noChangeAspect="1"/>
                      </p:cNvSpPr>
                      <p:nvPr/>
                    </p:nvSpPr>
                    <p:spPr bwMode="auto">
                      <a:xfrm rot="6708278" flipH="1">
                        <a:off x="6003" y="212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2133" name="Полилиния 215"/>
                  <p:cNvSpPr>
                    <a:spLocks noChangeAspect="1"/>
                  </p:cNvSpPr>
                  <p:nvPr/>
                </p:nvSpPr>
                <p:spPr bwMode="auto">
                  <a:xfrm rot="-7564552">
                    <a:off x="6821" y="194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4" name="Полилиния 216"/>
                  <p:cNvSpPr>
                    <a:spLocks noChangeAspect="1"/>
                  </p:cNvSpPr>
                  <p:nvPr/>
                </p:nvSpPr>
                <p:spPr bwMode="auto">
                  <a:xfrm rot="-5878176">
                    <a:off x="6745" y="2012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5" name="Полилиния 217"/>
                  <p:cNvSpPr>
                    <a:spLocks noChangeAspect="1"/>
                  </p:cNvSpPr>
                  <p:nvPr/>
                </p:nvSpPr>
                <p:spPr bwMode="auto">
                  <a:xfrm rot="-4391667">
                    <a:off x="6414" y="18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6" name="Полилиния 218"/>
                  <p:cNvSpPr>
                    <a:spLocks noChangeAspect="1"/>
                  </p:cNvSpPr>
                  <p:nvPr/>
                </p:nvSpPr>
                <p:spPr bwMode="auto">
                  <a:xfrm rot="-5150821">
                    <a:off x="6514" y="192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7" name="Полилиния 219"/>
                  <p:cNvSpPr>
                    <a:spLocks noChangeAspect="1"/>
                  </p:cNvSpPr>
                  <p:nvPr/>
                </p:nvSpPr>
                <p:spPr bwMode="auto">
                  <a:xfrm rot="-5725170">
                    <a:off x="6648" y="196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8" name="Полилиния 220"/>
                  <p:cNvSpPr>
                    <a:spLocks noChangeAspect="1"/>
                  </p:cNvSpPr>
                  <p:nvPr/>
                </p:nvSpPr>
                <p:spPr bwMode="auto">
                  <a:xfrm rot="-1289127">
                    <a:off x="5875" y="16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9" name="Полилиния 221"/>
                  <p:cNvSpPr>
                    <a:spLocks noChangeAspect="1"/>
                  </p:cNvSpPr>
                  <p:nvPr/>
                </p:nvSpPr>
                <p:spPr bwMode="auto">
                  <a:xfrm>
                    <a:off x="6060" y="168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0" name="Полилиния 222"/>
                  <p:cNvSpPr>
                    <a:spLocks noChangeAspect="1"/>
                  </p:cNvSpPr>
                  <p:nvPr/>
                </p:nvSpPr>
                <p:spPr bwMode="auto">
                  <a:xfrm>
                    <a:off x="6186" y="175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1" name="Полилиния 223"/>
                  <p:cNvSpPr>
                    <a:spLocks noChangeAspect="1"/>
                  </p:cNvSpPr>
                  <p:nvPr/>
                </p:nvSpPr>
                <p:spPr bwMode="auto">
                  <a:xfrm rot="18205488" flipV="1">
                    <a:off x="6258" y="1775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2" name="Полилиния 22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93" y="179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3" name="Полилиния 225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15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4" name="Полилиния 226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27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5" name="Полилиния 227"/>
                  <p:cNvSpPr>
                    <a:spLocks noChangeAspect="1"/>
                  </p:cNvSpPr>
                  <p:nvPr/>
                </p:nvSpPr>
                <p:spPr bwMode="auto">
                  <a:xfrm rot="15795872" flipV="1">
                    <a:off x="6725" y="23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6" name="Полилиния 228"/>
                  <p:cNvSpPr>
                    <a:spLocks noChangeAspect="1"/>
                  </p:cNvSpPr>
                  <p:nvPr/>
                </p:nvSpPr>
                <p:spPr bwMode="auto">
                  <a:xfrm rot="14666389" flipV="1">
                    <a:off x="6818" y="235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7" name="Полилиния 229"/>
                  <p:cNvSpPr>
                    <a:spLocks noChangeAspect="1"/>
                  </p:cNvSpPr>
                  <p:nvPr/>
                </p:nvSpPr>
                <p:spPr bwMode="auto">
                  <a:xfrm rot="14433007" flipV="1">
                    <a:off x="6887" y="223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8" name="Полилиния 230"/>
                  <p:cNvSpPr>
                    <a:spLocks noChangeAspect="1"/>
                  </p:cNvSpPr>
                  <p:nvPr/>
                </p:nvSpPr>
                <p:spPr bwMode="auto">
                  <a:xfrm rot="10053405" flipV="1">
                    <a:off x="5809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9" name="Полилиния 231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5996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0" name="Полилиния 232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5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1" name="Полилиния 233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45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2" name="Полилиния 234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57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3" name="Полилиния 235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797" y="173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4" name="Полилиния 236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42" y="164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5" name="Полилиния 237"/>
                  <p:cNvSpPr>
                    <a:spLocks noChangeAspect="1"/>
                  </p:cNvSpPr>
                  <p:nvPr/>
                </p:nvSpPr>
                <p:spPr bwMode="auto">
                  <a:xfrm rot="13611079" flipV="1">
                    <a:off x="6815" y="16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6" name="Полилиния 238"/>
                  <p:cNvSpPr>
                    <a:spLocks noChangeAspect="1"/>
                  </p:cNvSpPr>
                  <p:nvPr/>
                </p:nvSpPr>
                <p:spPr bwMode="auto">
                  <a:xfrm rot="7636523" flipV="1">
                    <a:off x="6335" y="1553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7" name="Полилиния 239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6236" y="1347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2113" name="Овал 240"/>
            <p:cNvSpPr>
              <a:spLocks noChangeArrowheads="1"/>
            </p:cNvSpPr>
            <p:nvPr/>
          </p:nvSpPr>
          <p:spPr bwMode="auto">
            <a:xfrm>
              <a:off x="2064" y="216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114" name="Овал 241"/>
            <p:cNvSpPr>
              <a:spLocks noChangeArrowheads="1"/>
            </p:cNvSpPr>
            <p:nvPr/>
          </p:nvSpPr>
          <p:spPr bwMode="auto">
            <a:xfrm>
              <a:off x="2256" y="221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grpSp>
        <p:nvGrpSpPr>
          <p:cNvPr id="3322" name="Группа 250"/>
          <p:cNvGrpSpPr>
            <a:grpSpLocks noChangeAspect="1"/>
          </p:cNvGrpSpPr>
          <p:nvPr/>
        </p:nvGrpSpPr>
        <p:grpSpPr bwMode="auto">
          <a:xfrm>
            <a:off x="2615123" y="1212671"/>
            <a:ext cx="1016487" cy="983760"/>
            <a:chOff x="2965" y="2596"/>
            <a:chExt cx="2805" cy="2717"/>
          </a:xfrm>
        </p:grpSpPr>
        <p:sp>
          <p:nvSpPr>
            <p:cNvPr id="2102" name="Овал 251"/>
            <p:cNvSpPr>
              <a:spLocks noChangeAspect="1" noChangeArrowheads="1"/>
            </p:cNvSpPr>
            <p:nvPr/>
          </p:nvSpPr>
          <p:spPr bwMode="auto">
            <a:xfrm>
              <a:off x="2965" y="2613"/>
              <a:ext cx="2805" cy="2700"/>
            </a:xfrm>
            <a:prstGeom prst="ellipse">
              <a:avLst/>
            </a:prstGeom>
            <a:solidFill>
              <a:srgbClr val="FFFF00"/>
            </a:solidFill>
            <a:ln w="12700" algn="ctr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103" name="Дуга 252"/>
            <p:cNvSpPr>
              <a:spLocks noChangeAspect="1"/>
            </p:cNvSpPr>
            <p:nvPr/>
          </p:nvSpPr>
          <p:spPr bwMode="auto">
            <a:xfrm rot="16103918" flipH="1">
              <a:off x="3376" y="2964"/>
              <a:ext cx="1978" cy="2623"/>
            </a:xfrm>
            <a:custGeom>
              <a:avLst/>
              <a:gdLst>
                <a:gd name="T0" fmla="*/ 189 w 21600"/>
                <a:gd name="T1" fmla="*/ 2623 h 28819"/>
                <a:gd name="T2" fmla="*/ 1147 w 21600"/>
                <a:gd name="T3" fmla="*/ 0 h 28819"/>
                <a:gd name="T4" fmla="*/ 1978 w 21600"/>
                <a:gd name="T5" fmla="*/ 1784 h 28819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819" fill="none" extrusionOk="0">
                  <a:moveTo>
                    <a:pt x="2066" y="28818"/>
                  </a:moveTo>
                  <a:cubicBezTo>
                    <a:pt x="705" y="25936"/>
                    <a:pt x="0" y="22787"/>
                    <a:pt x="0" y="19600"/>
                  </a:cubicBezTo>
                  <a:cubicBezTo>
                    <a:pt x="-1" y="11185"/>
                    <a:pt x="4887" y="3536"/>
                    <a:pt x="12522" y="-1"/>
                  </a:cubicBezTo>
                </a:path>
                <a:path w="21600" h="28819" stroke="0" extrusionOk="0">
                  <a:moveTo>
                    <a:pt x="2066" y="28818"/>
                  </a:moveTo>
                  <a:cubicBezTo>
                    <a:pt x="705" y="25936"/>
                    <a:pt x="0" y="22787"/>
                    <a:pt x="0" y="19600"/>
                  </a:cubicBezTo>
                  <a:cubicBezTo>
                    <a:pt x="-1" y="11185"/>
                    <a:pt x="4887" y="3536"/>
                    <a:pt x="12522" y="-1"/>
                  </a:cubicBezTo>
                  <a:lnTo>
                    <a:pt x="21600" y="19600"/>
                  </a:lnTo>
                  <a:lnTo>
                    <a:pt x="2066" y="28818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104" name="Дуга 253"/>
            <p:cNvSpPr>
              <a:spLocks noChangeAspect="1"/>
            </p:cNvSpPr>
            <p:nvPr/>
          </p:nvSpPr>
          <p:spPr bwMode="auto">
            <a:xfrm rot="624979" flipH="1">
              <a:off x="3033" y="2596"/>
              <a:ext cx="1978" cy="2576"/>
            </a:xfrm>
            <a:custGeom>
              <a:avLst/>
              <a:gdLst>
                <a:gd name="T0" fmla="*/ 189 w 21600"/>
                <a:gd name="T1" fmla="*/ 2576 h 28300"/>
                <a:gd name="T2" fmla="*/ 1051 w 21600"/>
                <a:gd name="T3" fmla="*/ 0 h 28300"/>
                <a:gd name="T4" fmla="*/ 1978 w 21600"/>
                <a:gd name="T5" fmla="*/ 1737 h 283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8300" fill="none" extrusionOk="0">
                  <a:moveTo>
                    <a:pt x="2066" y="28299"/>
                  </a:moveTo>
                  <a:cubicBezTo>
                    <a:pt x="705" y="25417"/>
                    <a:pt x="0" y="22268"/>
                    <a:pt x="0" y="19081"/>
                  </a:cubicBezTo>
                  <a:cubicBezTo>
                    <a:pt x="-1" y="11086"/>
                    <a:pt x="4415" y="3746"/>
                    <a:pt x="11476" y="-1"/>
                  </a:cubicBezTo>
                </a:path>
                <a:path w="21600" h="28300" stroke="0" extrusionOk="0">
                  <a:moveTo>
                    <a:pt x="2066" y="28299"/>
                  </a:moveTo>
                  <a:cubicBezTo>
                    <a:pt x="705" y="25417"/>
                    <a:pt x="0" y="22268"/>
                    <a:pt x="0" y="19081"/>
                  </a:cubicBezTo>
                  <a:cubicBezTo>
                    <a:pt x="-1" y="11086"/>
                    <a:pt x="4415" y="3746"/>
                    <a:pt x="11476" y="-1"/>
                  </a:cubicBezTo>
                  <a:lnTo>
                    <a:pt x="21600" y="19081"/>
                  </a:lnTo>
                  <a:lnTo>
                    <a:pt x="2066" y="28299"/>
                  </a:lnTo>
                  <a:close/>
                </a:path>
              </a:pathLst>
            </a:cu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51453"/>
            <a:ext cx="35052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P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ANE </a:t>
            </a:r>
            <a:r>
              <a:rPr lang="et-EE" sz="6000" b="1" dirty="0" smtClean="0">
                <a:solidFill>
                  <a:srgbClr val="006600"/>
                </a:solidFill>
                <a:latin typeface="Arial Rounded MT Bold" pitchFamily="34" charset="0"/>
              </a:rPr>
              <a:t>PALL</a:t>
            </a:r>
            <a:r>
              <a:rPr lang="et-EE" sz="4800" b="1" dirty="0" smtClean="0">
                <a:solidFill>
                  <a:srgbClr val="000000"/>
                </a:solidFill>
                <a:latin typeface="Arial Rounded MT Bold" pitchFamily="34" charset="0"/>
              </a:rPr>
              <a:t> 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KARPI!</a:t>
            </a: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70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69" name="Рисунок 4" descr="C:\Documents and Settings\All Users\Documents\ClipArt\Игрушки\KD474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01" y="1405452"/>
            <a:ext cx="1532336" cy="1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Рисунок 2" descr="C:\Documents and Settings\All Users\Documents\ClipArt\Игрушки. Игры\TRA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68" y="2914053"/>
            <a:ext cx="1399967" cy="13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" name="Рисунок 6" descr="C:\Documents and Settings\All Users\Documents\ClipArt\Игрушки. Игры\H0869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154" y="1797525"/>
            <a:ext cx="1719638" cy="98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68816" y="5833093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96" name="Управляющая кнопка: в конец 195">
            <a:hlinkClick r:id="" action="ppaction://hlinkshowjump?jump=nextslide" highlightClick="1"/>
          </p:cNvPr>
          <p:cNvSpPr/>
          <p:nvPr/>
        </p:nvSpPr>
        <p:spPr>
          <a:xfrm>
            <a:off x="7754842" y="6388121"/>
            <a:ext cx="779558" cy="330158"/>
          </a:xfrm>
          <a:prstGeom prst="actionButtonEn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007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33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12858E-6 L 0.19584 -1.12858E-6 C 0.28368 -1.12858E-6 0.39184 0.13044 0.39184 0.23659 L 0.39184 0.47317 " pathEditMode="relative" rAng="0" ptsTypes="FfFF">
                                      <p:cBhvr>
                                        <p:cTn id="19" dur="2000" fill="hold"/>
                                        <p:tgtEl>
                                          <p:spTgt spid="3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583" y="2365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22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grpSp>
        <p:nvGrpSpPr>
          <p:cNvPr id="3232" name="Группа 160"/>
          <p:cNvGrpSpPr>
            <a:grpSpLocks/>
          </p:cNvGrpSpPr>
          <p:nvPr/>
        </p:nvGrpSpPr>
        <p:grpSpPr bwMode="auto">
          <a:xfrm>
            <a:off x="2851390" y="4851290"/>
            <a:ext cx="914400" cy="855663"/>
            <a:chOff x="8988" y="13554"/>
            <a:chExt cx="1996" cy="1949"/>
          </a:xfrm>
        </p:grpSpPr>
        <p:grpSp>
          <p:nvGrpSpPr>
            <p:cNvPr id="2174" name="Группа 161"/>
            <p:cNvGrpSpPr>
              <a:grpSpLocks/>
            </p:cNvGrpSpPr>
            <p:nvPr/>
          </p:nvGrpSpPr>
          <p:grpSpPr bwMode="auto">
            <a:xfrm>
              <a:off x="8988" y="13554"/>
              <a:ext cx="1996" cy="1949"/>
              <a:chOff x="7118" y="13585"/>
              <a:chExt cx="1996" cy="1949"/>
            </a:xfrm>
          </p:grpSpPr>
          <p:grpSp>
            <p:nvGrpSpPr>
              <p:cNvPr id="2177" name="Группа 162"/>
              <p:cNvGrpSpPr>
                <a:grpSpLocks/>
              </p:cNvGrpSpPr>
              <p:nvPr/>
            </p:nvGrpSpPr>
            <p:grpSpPr bwMode="auto">
              <a:xfrm>
                <a:off x="7118" y="13734"/>
                <a:ext cx="1683" cy="1800"/>
                <a:chOff x="7118" y="13734"/>
                <a:chExt cx="1683" cy="1800"/>
              </a:xfrm>
            </p:grpSpPr>
            <p:sp>
              <p:nvSpPr>
                <p:cNvPr id="2185" name="Автофигура 163"/>
                <p:cNvSpPr>
                  <a:spLocks noChangeArrowheads="1"/>
                </p:cNvSpPr>
                <p:nvPr/>
              </p:nvSpPr>
              <p:spPr bwMode="auto">
                <a:xfrm>
                  <a:off x="7118" y="13734"/>
                  <a:ext cx="1683" cy="1800"/>
                </a:xfrm>
                <a:prstGeom prst="flowChartMagneticDisk">
                  <a:avLst/>
                </a:prstGeom>
                <a:solidFill>
                  <a:srgbClr val="FF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86" name="Автофигура 164"/>
                <p:cNvSpPr>
                  <a:spLocks noChangeArrowheads="1"/>
                </p:cNvSpPr>
                <p:nvPr/>
              </p:nvSpPr>
              <p:spPr bwMode="auto">
                <a:xfrm rot="-5400000">
                  <a:off x="7414" y="13978"/>
                  <a:ext cx="1080" cy="1672"/>
                </a:xfrm>
                <a:prstGeom prst="flowChartOnlineStorage">
                  <a:avLst/>
                </a:prstGeom>
                <a:gradFill rotWithShape="1">
                  <a:gsLst>
                    <a:gs pos="0">
                      <a:srgbClr val="FF9933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87" name="Полилиния 165"/>
                <p:cNvSpPr>
                  <a:spLocks/>
                </p:cNvSpPr>
                <p:nvPr/>
              </p:nvSpPr>
              <p:spPr bwMode="auto">
                <a:xfrm>
                  <a:off x="7118" y="14336"/>
                  <a:ext cx="1651" cy="1003"/>
                </a:xfrm>
                <a:custGeom>
                  <a:avLst/>
                  <a:gdLst>
                    <a:gd name="T0" fmla="*/ 0 w 1651"/>
                    <a:gd name="T1" fmla="*/ 838 h 1003"/>
                    <a:gd name="T2" fmla="*/ 374 w 1651"/>
                    <a:gd name="T3" fmla="*/ 118 h 1003"/>
                    <a:gd name="T4" fmla="*/ 648 w 1651"/>
                    <a:gd name="T5" fmla="*/ 1003 h 1003"/>
                    <a:gd name="T6" fmla="*/ 1033 w 1651"/>
                    <a:gd name="T7" fmla="*/ 103 h 1003"/>
                    <a:gd name="T8" fmla="*/ 1368 w 1651"/>
                    <a:gd name="T9" fmla="*/ 951 h 1003"/>
                    <a:gd name="T10" fmla="*/ 1651 w 1651"/>
                    <a:gd name="T11" fmla="*/ 0 h 100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651" h="1003">
                      <a:moveTo>
                        <a:pt x="0" y="838"/>
                      </a:moveTo>
                      <a:lnTo>
                        <a:pt x="374" y="118"/>
                      </a:lnTo>
                      <a:lnTo>
                        <a:pt x="648" y="1003"/>
                      </a:lnTo>
                      <a:lnTo>
                        <a:pt x="1033" y="103"/>
                      </a:lnTo>
                      <a:lnTo>
                        <a:pt x="1368" y="951"/>
                      </a:lnTo>
                      <a:lnTo>
                        <a:pt x="1651" y="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88" name="Овал 166"/>
                <p:cNvSpPr>
                  <a:spLocks noChangeArrowheads="1"/>
                </p:cNvSpPr>
                <p:nvPr/>
              </p:nvSpPr>
              <p:spPr bwMode="auto">
                <a:xfrm>
                  <a:off x="7401" y="143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89" name="Овал 167"/>
                <p:cNvSpPr>
                  <a:spLocks noChangeArrowheads="1"/>
                </p:cNvSpPr>
                <p:nvPr/>
              </p:nvSpPr>
              <p:spPr bwMode="auto">
                <a:xfrm>
                  <a:off x="7680" y="1521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90" name="Овал 168"/>
                <p:cNvSpPr>
                  <a:spLocks noChangeArrowheads="1"/>
                </p:cNvSpPr>
                <p:nvPr/>
              </p:nvSpPr>
              <p:spPr bwMode="auto">
                <a:xfrm>
                  <a:off x="8053" y="1436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191" name="Овал 169"/>
                <p:cNvSpPr>
                  <a:spLocks noChangeArrowheads="1"/>
                </p:cNvSpPr>
                <p:nvPr/>
              </p:nvSpPr>
              <p:spPr bwMode="auto">
                <a:xfrm>
                  <a:off x="8401" y="151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178" name="Группа 170"/>
              <p:cNvGrpSpPr>
                <a:grpSpLocks/>
              </p:cNvGrpSpPr>
              <p:nvPr/>
            </p:nvGrpSpPr>
            <p:grpSpPr bwMode="auto">
              <a:xfrm>
                <a:off x="7370" y="13585"/>
                <a:ext cx="1744" cy="624"/>
                <a:chOff x="7370" y="13585"/>
                <a:chExt cx="1744" cy="624"/>
              </a:xfrm>
            </p:grpSpPr>
            <p:grpSp>
              <p:nvGrpSpPr>
                <p:cNvPr id="2179" name="Группа 171"/>
                <p:cNvGrpSpPr>
                  <a:grpSpLocks/>
                </p:cNvGrpSpPr>
                <p:nvPr/>
              </p:nvGrpSpPr>
              <p:grpSpPr bwMode="auto">
                <a:xfrm>
                  <a:off x="7370" y="13585"/>
                  <a:ext cx="1363" cy="528"/>
                  <a:chOff x="7370" y="13585"/>
                  <a:chExt cx="1363" cy="528"/>
                </a:xfrm>
              </p:grpSpPr>
              <p:sp>
                <p:nvSpPr>
                  <p:cNvPr id="2183" name="Прямоуг. 172"/>
                  <p:cNvSpPr>
                    <a:spLocks noChangeArrowheads="1"/>
                  </p:cNvSpPr>
                  <p:nvPr/>
                </p:nvSpPr>
                <p:spPr bwMode="auto">
                  <a:xfrm rot="3391316">
                    <a:off x="8041" y="12950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84" name="Овал 173"/>
                  <p:cNvSpPr>
                    <a:spLocks noChangeAspect="1" noChangeArrowheads="1"/>
                  </p:cNvSpPr>
                  <p:nvPr/>
                </p:nvSpPr>
                <p:spPr bwMode="auto">
                  <a:xfrm rot="3391316">
                    <a:off x="7365" y="13869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180" name="Группа 174"/>
                <p:cNvGrpSpPr>
                  <a:grpSpLocks/>
                </p:cNvGrpSpPr>
                <p:nvPr/>
              </p:nvGrpSpPr>
              <p:grpSpPr bwMode="auto">
                <a:xfrm>
                  <a:off x="7654" y="13838"/>
                  <a:ext cx="1460" cy="371"/>
                  <a:chOff x="7654" y="13838"/>
                  <a:chExt cx="1460" cy="371"/>
                </a:xfrm>
              </p:grpSpPr>
              <p:sp>
                <p:nvSpPr>
                  <p:cNvPr id="2181" name="Прямоуг. 175"/>
                  <p:cNvSpPr>
                    <a:spLocks noChangeArrowheads="1"/>
                  </p:cNvSpPr>
                  <p:nvPr/>
                </p:nvSpPr>
                <p:spPr bwMode="auto">
                  <a:xfrm rot="4290436">
                    <a:off x="8422" y="13203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82" name="Овал 176"/>
                  <p:cNvSpPr>
                    <a:spLocks noChangeAspect="1" noChangeArrowheads="1"/>
                  </p:cNvSpPr>
                  <p:nvPr/>
                </p:nvSpPr>
                <p:spPr bwMode="auto">
                  <a:xfrm rot="4290436">
                    <a:off x="7649" y="13965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2175" name="Овал 177"/>
            <p:cNvSpPr>
              <a:spLocks noChangeArrowheads="1"/>
            </p:cNvSpPr>
            <p:nvPr/>
          </p:nvSpPr>
          <p:spPr bwMode="auto">
            <a:xfrm>
              <a:off x="10484" y="1427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176" name="Овал 178"/>
            <p:cNvSpPr>
              <a:spLocks noChangeArrowheads="1"/>
            </p:cNvSpPr>
            <p:nvPr/>
          </p:nvSpPr>
          <p:spPr bwMode="auto">
            <a:xfrm>
              <a:off x="8988" y="1499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51453"/>
            <a:ext cx="35052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P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ANE </a:t>
            </a:r>
            <a:r>
              <a:rPr lang="et-EE" sz="6000" b="1" dirty="0" smtClean="0">
                <a:solidFill>
                  <a:srgbClr val="800000"/>
                </a:solidFill>
                <a:latin typeface="Arial Rounded MT Bold" pitchFamily="34" charset="0"/>
              </a:rPr>
              <a:t>NUKK</a:t>
            </a:r>
            <a:r>
              <a:rPr lang="et-EE" sz="4800" b="1" dirty="0" smtClean="0">
                <a:solidFill>
                  <a:srgbClr val="000000"/>
                </a:solidFill>
                <a:latin typeface="Arial Rounded MT Bold" pitchFamily="34" charset="0"/>
              </a:rPr>
              <a:t> 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KARPI!</a:t>
            </a: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69" name="Рисунок 4" descr="C:\Documents and Settings\All Users\Documents\ClipArt\Игрушки\KD474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01" y="1405452"/>
            <a:ext cx="1532336" cy="1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Рисунок 2" descr="C:\Documents and Settings\All Users\Documents\ClipArt\Игрушки. Игры\TRA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1438" y="2928848"/>
            <a:ext cx="1399967" cy="13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" name="Рисунок 6" descr="C:\Documents and Settings\All Users\Documents\ClipArt\Игрушки. Игры\H0869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1" y="1753275"/>
            <a:ext cx="1719638" cy="98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68816" y="5833093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8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169" name="Группа 179"/>
          <p:cNvGrpSpPr>
            <a:grpSpLocks/>
          </p:cNvGrpSpPr>
          <p:nvPr/>
        </p:nvGrpSpPr>
        <p:grpSpPr bwMode="auto">
          <a:xfrm>
            <a:off x="2693848" y="2900289"/>
            <a:ext cx="1474788" cy="1744663"/>
            <a:chOff x="1632" y="1872"/>
            <a:chExt cx="929" cy="1099"/>
          </a:xfrm>
        </p:grpSpPr>
        <p:grpSp>
          <p:nvGrpSpPr>
            <p:cNvPr id="170" name="Группа 180"/>
            <p:cNvGrpSpPr>
              <a:grpSpLocks/>
            </p:cNvGrpSpPr>
            <p:nvPr/>
          </p:nvGrpSpPr>
          <p:grpSpPr bwMode="auto">
            <a:xfrm>
              <a:off x="1632" y="1872"/>
              <a:ext cx="929" cy="1099"/>
              <a:chOff x="1488" y="1872"/>
              <a:chExt cx="929" cy="1099"/>
            </a:xfrm>
          </p:grpSpPr>
          <p:sp>
            <p:nvSpPr>
              <p:cNvPr id="173" name="Овал 181"/>
              <p:cNvSpPr>
                <a:spLocks noChangeArrowheads="1"/>
              </p:cNvSpPr>
              <p:nvPr/>
            </p:nvSpPr>
            <p:spPr bwMode="auto">
              <a:xfrm rot="1128713">
                <a:off x="2080" y="1940"/>
                <a:ext cx="288" cy="192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  <p:grpSp>
            <p:nvGrpSpPr>
              <p:cNvPr id="174" name="Группа 182"/>
              <p:cNvGrpSpPr>
                <a:grpSpLocks noChangeAspect="1"/>
              </p:cNvGrpSpPr>
              <p:nvPr/>
            </p:nvGrpSpPr>
            <p:grpSpPr bwMode="auto">
              <a:xfrm rot="-374955">
                <a:off x="1488" y="1872"/>
                <a:ext cx="929" cy="1099"/>
                <a:chOff x="4863" y="1444"/>
                <a:chExt cx="2426" cy="2872"/>
              </a:xfrm>
            </p:grpSpPr>
            <p:grpSp>
              <p:nvGrpSpPr>
                <p:cNvPr id="175" name="Группа 183"/>
                <p:cNvGrpSpPr>
                  <a:grpSpLocks noChangeAspect="1"/>
                </p:cNvGrpSpPr>
                <p:nvPr/>
              </p:nvGrpSpPr>
              <p:grpSpPr bwMode="auto">
                <a:xfrm rot="3793015">
                  <a:off x="5450" y="2174"/>
                  <a:ext cx="694" cy="1080"/>
                  <a:chOff x="6267" y="2562"/>
                  <a:chExt cx="694" cy="1080"/>
                </a:xfrm>
              </p:grpSpPr>
              <p:sp>
                <p:nvSpPr>
                  <p:cNvPr id="230" name="Полилиния 184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" name="Полилиния 185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6" name="Полилиния 186" descr="Wide upward diagonal"/>
                <p:cNvSpPr>
                  <a:spLocks noChangeAspect="1"/>
                </p:cNvSpPr>
                <p:nvPr/>
              </p:nvSpPr>
              <p:spPr bwMode="auto">
                <a:xfrm>
                  <a:off x="5071" y="2869"/>
                  <a:ext cx="1179" cy="563"/>
                </a:xfrm>
                <a:custGeom>
                  <a:avLst/>
                  <a:gdLst>
                    <a:gd name="T0" fmla="*/ 32 w 1179"/>
                    <a:gd name="T1" fmla="*/ 389 h 563"/>
                    <a:gd name="T2" fmla="*/ 173 w 1179"/>
                    <a:gd name="T3" fmla="*/ 545 h 563"/>
                    <a:gd name="T4" fmla="*/ 356 w 1179"/>
                    <a:gd name="T5" fmla="*/ 515 h 563"/>
                    <a:gd name="T6" fmla="*/ 524 w 1179"/>
                    <a:gd name="T7" fmla="*/ 548 h 563"/>
                    <a:gd name="T8" fmla="*/ 1112 w 1179"/>
                    <a:gd name="T9" fmla="*/ 425 h 563"/>
                    <a:gd name="T10" fmla="*/ 925 w 1179"/>
                    <a:gd name="T11" fmla="*/ 65 h 563"/>
                    <a:gd name="T12" fmla="*/ 560 w 1179"/>
                    <a:gd name="T13" fmla="*/ 35 h 563"/>
                    <a:gd name="T14" fmla="*/ 287 w 1179"/>
                    <a:gd name="T15" fmla="*/ 62 h 563"/>
                    <a:gd name="T16" fmla="*/ 32 w 1179"/>
                    <a:gd name="T17" fmla="*/ 389 h 56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179" h="563">
                      <a:moveTo>
                        <a:pt x="32" y="389"/>
                      </a:moveTo>
                      <a:cubicBezTo>
                        <a:pt x="0" y="469"/>
                        <a:pt x="119" y="524"/>
                        <a:pt x="173" y="545"/>
                      </a:cubicBezTo>
                      <a:cubicBezTo>
                        <a:pt x="235" y="554"/>
                        <a:pt x="298" y="515"/>
                        <a:pt x="356" y="515"/>
                      </a:cubicBezTo>
                      <a:cubicBezTo>
                        <a:pt x="414" y="515"/>
                        <a:pt x="398" y="563"/>
                        <a:pt x="524" y="548"/>
                      </a:cubicBezTo>
                      <a:cubicBezTo>
                        <a:pt x="650" y="533"/>
                        <a:pt x="1045" y="506"/>
                        <a:pt x="1112" y="425"/>
                      </a:cubicBezTo>
                      <a:cubicBezTo>
                        <a:pt x="1179" y="344"/>
                        <a:pt x="1017" y="130"/>
                        <a:pt x="925" y="65"/>
                      </a:cubicBezTo>
                      <a:cubicBezTo>
                        <a:pt x="833" y="0"/>
                        <a:pt x="666" y="35"/>
                        <a:pt x="560" y="35"/>
                      </a:cubicBezTo>
                      <a:cubicBezTo>
                        <a:pt x="454" y="35"/>
                        <a:pt x="375" y="3"/>
                        <a:pt x="287" y="62"/>
                      </a:cubicBezTo>
                      <a:cubicBezTo>
                        <a:pt x="199" y="121"/>
                        <a:pt x="85" y="321"/>
                        <a:pt x="32" y="389"/>
                      </a:cubicBezTo>
                      <a:close/>
                    </a:path>
                  </a:pathLst>
                </a:custGeom>
                <a:pattFill prst="wdUpDiag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77" name="Группа 187"/>
                <p:cNvGrpSpPr>
                  <a:grpSpLocks noChangeAspect="1"/>
                </p:cNvGrpSpPr>
                <p:nvPr/>
              </p:nvGrpSpPr>
              <p:grpSpPr bwMode="auto">
                <a:xfrm rot="-1929903">
                  <a:off x="4863" y="2758"/>
                  <a:ext cx="494" cy="694"/>
                  <a:chOff x="4913" y="2633"/>
                  <a:chExt cx="494" cy="694"/>
                </a:xfrm>
              </p:grpSpPr>
              <p:sp>
                <p:nvSpPr>
                  <p:cNvPr id="228" name="Овал 188"/>
                  <p:cNvSpPr>
                    <a:spLocks noChangeAspect="1" noChangeArrowheads="1"/>
                  </p:cNvSpPr>
                  <p:nvPr/>
                </p:nvSpPr>
                <p:spPr bwMode="auto">
                  <a:xfrm rot="1154399">
                    <a:off x="4914" y="2633"/>
                    <a:ext cx="493" cy="694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" name="Овал 189"/>
                  <p:cNvSpPr>
                    <a:spLocks noChangeAspect="1" noChangeArrowheads="1"/>
                  </p:cNvSpPr>
                  <p:nvPr/>
                </p:nvSpPr>
                <p:spPr bwMode="auto">
                  <a:xfrm rot="703507">
                    <a:off x="4913" y="2754"/>
                    <a:ext cx="374" cy="540"/>
                  </a:xfrm>
                  <a:prstGeom prst="ellipse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78" name="Полилиния 190" descr="Solid diamond"/>
                <p:cNvSpPr>
                  <a:spLocks noChangeAspect="1"/>
                </p:cNvSpPr>
                <p:nvPr/>
              </p:nvSpPr>
              <p:spPr bwMode="auto">
                <a:xfrm>
                  <a:off x="5680" y="2361"/>
                  <a:ext cx="1033" cy="1031"/>
                </a:xfrm>
                <a:custGeom>
                  <a:avLst/>
                  <a:gdLst>
                    <a:gd name="T0" fmla="*/ 344 w 1033"/>
                    <a:gd name="T1" fmla="*/ 78 h 1031"/>
                    <a:gd name="T2" fmla="*/ 272 w 1033"/>
                    <a:gd name="T3" fmla="*/ 306 h 1031"/>
                    <a:gd name="T4" fmla="*/ 182 w 1033"/>
                    <a:gd name="T5" fmla="*/ 438 h 1031"/>
                    <a:gd name="T6" fmla="*/ 2 w 1033"/>
                    <a:gd name="T7" fmla="*/ 588 h 1031"/>
                    <a:gd name="T8" fmla="*/ 170 w 1033"/>
                    <a:gd name="T9" fmla="*/ 747 h 1031"/>
                    <a:gd name="T10" fmla="*/ 877 w 1033"/>
                    <a:gd name="T11" fmla="*/ 933 h 1031"/>
                    <a:gd name="T12" fmla="*/ 944 w 1033"/>
                    <a:gd name="T13" fmla="*/ 159 h 1031"/>
                    <a:gd name="T14" fmla="*/ 344 w 1033"/>
                    <a:gd name="T15" fmla="*/ 78 h 103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033" h="1031">
                      <a:moveTo>
                        <a:pt x="344" y="78"/>
                      </a:moveTo>
                      <a:cubicBezTo>
                        <a:pt x="251" y="156"/>
                        <a:pt x="254" y="252"/>
                        <a:pt x="272" y="306"/>
                      </a:cubicBezTo>
                      <a:cubicBezTo>
                        <a:pt x="173" y="333"/>
                        <a:pt x="209" y="387"/>
                        <a:pt x="182" y="438"/>
                      </a:cubicBezTo>
                      <a:cubicBezTo>
                        <a:pt x="119" y="435"/>
                        <a:pt x="4" y="537"/>
                        <a:pt x="2" y="588"/>
                      </a:cubicBezTo>
                      <a:cubicBezTo>
                        <a:pt x="0" y="639"/>
                        <a:pt x="24" y="690"/>
                        <a:pt x="170" y="747"/>
                      </a:cubicBezTo>
                      <a:cubicBezTo>
                        <a:pt x="316" y="804"/>
                        <a:pt x="748" y="1031"/>
                        <a:pt x="877" y="933"/>
                      </a:cubicBezTo>
                      <a:cubicBezTo>
                        <a:pt x="1006" y="835"/>
                        <a:pt x="1033" y="301"/>
                        <a:pt x="944" y="159"/>
                      </a:cubicBezTo>
                      <a:cubicBezTo>
                        <a:pt x="855" y="17"/>
                        <a:pt x="437" y="0"/>
                        <a:pt x="344" y="78"/>
                      </a:cubicBezTo>
                      <a:close/>
                    </a:path>
                  </a:pathLst>
                </a:custGeom>
                <a:pattFill prst="solidDmnd">
                  <a:fgClr>
                    <a:srgbClr val="990099"/>
                  </a:fgClr>
                  <a:bgClr>
                    <a:srgbClr val="FF0066"/>
                  </a:bgClr>
                </a:patt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79" name="Группа 191"/>
                <p:cNvGrpSpPr>
                  <a:grpSpLocks noChangeAspect="1"/>
                </p:cNvGrpSpPr>
                <p:nvPr/>
              </p:nvGrpSpPr>
              <p:grpSpPr bwMode="auto">
                <a:xfrm>
                  <a:off x="5552" y="3044"/>
                  <a:ext cx="1150" cy="1272"/>
                  <a:chOff x="5552" y="3044"/>
                  <a:chExt cx="1150" cy="1272"/>
                </a:xfrm>
              </p:grpSpPr>
              <p:sp>
                <p:nvSpPr>
                  <p:cNvPr id="225" name="Овал 192"/>
                  <p:cNvSpPr>
                    <a:spLocks noChangeAspect="1" noChangeArrowheads="1"/>
                  </p:cNvSpPr>
                  <p:nvPr/>
                </p:nvSpPr>
                <p:spPr bwMode="auto">
                  <a:xfrm rot="-2951032">
                    <a:off x="5571" y="3723"/>
                    <a:ext cx="638" cy="548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6" name="Автофигура 193"/>
                  <p:cNvSpPr>
                    <a:spLocks noChangeAspect="1" noChangeArrowheads="1"/>
                  </p:cNvSpPr>
                  <p:nvPr/>
                </p:nvSpPr>
                <p:spPr bwMode="auto">
                  <a:xfrm rot="6767305">
                    <a:off x="5581" y="3733"/>
                    <a:ext cx="488" cy="420"/>
                  </a:xfrm>
                  <a:prstGeom prst="flowChartDelay">
                    <a:avLst/>
                  </a:prstGeom>
                  <a:solidFill>
                    <a:schemeClr val="folHlink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7" name="Полилиния 194" descr="Wide upward diagonal"/>
                  <p:cNvSpPr>
                    <a:spLocks noChangeAspect="1"/>
                  </p:cNvSpPr>
                  <p:nvPr/>
                </p:nvSpPr>
                <p:spPr bwMode="auto">
                  <a:xfrm>
                    <a:off x="5552" y="3044"/>
                    <a:ext cx="1150" cy="842"/>
                  </a:xfrm>
                  <a:custGeom>
                    <a:avLst/>
                    <a:gdLst>
                      <a:gd name="T0" fmla="*/ 301 w 1150"/>
                      <a:gd name="T1" fmla="*/ 70 h 842"/>
                      <a:gd name="T2" fmla="*/ 70 w 1150"/>
                      <a:gd name="T3" fmla="*/ 430 h 842"/>
                      <a:gd name="T4" fmla="*/ 94 w 1150"/>
                      <a:gd name="T5" fmla="*/ 757 h 842"/>
                      <a:gd name="T6" fmla="*/ 631 w 1150"/>
                      <a:gd name="T7" fmla="*/ 790 h 842"/>
                      <a:gd name="T8" fmla="*/ 628 w 1150"/>
                      <a:gd name="T9" fmla="*/ 445 h 842"/>
                      <a:gd name="T10" fmla="*/ 1087 w 1150"/>
                      <a:gd name="T11" fmla="*/ 490 h 842"/>
                      <a:gd name="T12" fmla="*/ 1005 w 1150"/>
                      <a:gd name="T13" fmla="*/ 70 h 842"/>
                      <a:gd name="T14" fmla="*/ 301 w 1150"/>
                      <a:gd name="T15" fmla="*/ 70 h 842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1150" h="842">
                        <a:moveTo>
                          <a:pt x="301" y="70"/>
                        </a:moveTo>
                        <a:cubicBezTo>
                          <a:pt x="145" y="130"/>
                          <a:pt x="104" y="316"/>
                          <a:pt x="70" y="430"/>
                        </a:cubicBezTo>
                        <a:cubicBezTo>
                          <a:pt x="36" y="544"/>
                          <a:pt x="0" y="697"/>
                          <a:pt x="94" y="757"/>
                        </a:cubicBezTo>
                        <a:cubicBezTo>
                          <a:pt x="188" y="817"/>
                          <a:pt x="542" y="842"/>
                          <a:pt x="631" y="790"/>
                        </a:cubicBezTo>
                        <a:cubicBezTo>
                          <a:pt x="720" y="738"/>
                          <a:pt x="703" y="514"/>
                          <a:pt x="628" y="445"/>
                        </a:cubicBezTo>
                        <a:cubicBezTo>
                          <a:pt x="691" y="505"/>
                          <a:pt x="1024" y="552"/>
                          <a:pt x="1087" y="490"/>
                        </a:cubicBezTo>
                        <a:cubicBezTo>
                          <a:pt x="1150" y="428"/>
                          <a:pt x="1136" y="140"/>
                          <a:pt x="1005" y="70"/>
                        </a:cubicBezTo>
                        <a:cubicBezTo>
                          <a:pt x="874" y="0"/>
                          <a:pt x="457" y="10"/>
                          <a:pt x="301" y="70"/>
                        </a:cubicBezTo>
                        <a:close/>
                      </a:path>
                    </a:pathLst>
                  </a:custGeom>
                  <a:pattFill prst="wdUpDiag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80" name="Группа 195"/>
                <p:cNvGrpSpPr>
                  <a:grpSpLocks noChangeAspect="1"/>
                </p:cNvGrpSpPr>
                <p:nvPr/>
              </p:nvGrpSpPr>
              <p:grpSpPr bwMode="auto">
                <a:xfrm>
                  <a:off x="6267" y="2562"/>
                  <a:ext cx="694" cy="1080"/>
                  <a:chOff x="6267" y="2562"/>
                  <a:chExt cx="694" cy="1080"/>
                </a:xfrm>
              </p:grpSpPr>
              <p:sp>
                <p:nvSpPr>
                  <p:cNvPr id="223" name="Полилиния 196"/>
                  <p:cNvSpPr>
                    <a:spLocks noChangeAspect="1"/>
                  </p:cNvSpPr>
                  <p:nvPr/>
                </p:nvSpPr>
                <p:spPr bwMode="auto">
                  <a:xfrm>
                    <a:off x="6267" y="3176"/>
                    <a:ext cx="450" cy="466"/>
                  </a:xfrm>
                  <a:custGeom>
                    <a:avLst/>
                    <a:gdLst>
                      <a:gd name="T0" fmla="*/ 168 w 450"/>
                      <a:gd name="T1" fmla="*/ 13 h 466"/>
                      <a:gd name="T2" fmla="*/ 45 w 450"/>
                      <a:gd name="T3" fmla="*/ 124 h 466"/>
                      <a:gd name="T4" fmla="*/ 150 w 450"/>
                      <a:gd name="T5" fmla="*/ 163 h 466"/>
                      <a:gd name="T6" fmla="*/ 222 w 450"/>
                      <a:gd name="T7" fmla="*/ 454 h 466"/>
                      <a:gd name="T8" fmla="*/ 426 w 450"/>
                      <a:gd name="T9" fmla="*/ 310 h 466"/>
                      <a:gd name="T10" fmla="*/ 369 w 450"/>
                      <a:gd name="T11" fmla="*/ 49 h 466"/>
                      <a:gd name="T12" fmla="*/ 168 w 450"/>
                      <a:gd name="T13" fmla="*/ 13 h 46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50" h="466">
                        <a:moveTo>
                          <a:pt x="168" y="13"/>
                        </a:moveTo>
                        <a:cubicBezTo>
                          <a:pt x="96" y="44"/>
                          <a:pt x="48" y="99"/>
                          <a:pt x="45" y="124"/>
                        </a:cubicBezTo>
                        <a:cubicBezTo>
                          <a:pt x="42" y="149"/>
                          <a:pt x="66" y="178"/>
                          <a:pt x="150" y="163"/>
                        </a:cubicBezTo>
                        <a:cubicBezTo>
                          <a:pt x="0" y="391"/>
                          <a:pt x="156" y="442"/>
                          <a:pt x="222" y="454"/>
                        </a:cubicBezTo>
                        <a:cubicBezTo>
                          <a:pt x="288" y="466"/>
                          <a:pt x="402" y="418"/>
                          <a:pt x="426" y="310"/>
                        </a:cubicBezTo>
                        <a:cubicBezTo>
                          <a:pt x="450" y="202"/>
                          <a:pt x="412" y="98"/>
                          <a:pt x="369" y="49"/>
                        </a:cubicBezTo>
                        <a:cubicBezTo>
                          <a:pt x="326" y="0"/>
                          <a:pt x="210" y="20"/>
                          <a:pt x="168" y="13"/>
                        </a:cubicBezTo>
                        <a:close/>
                      </a:path>
                    </a:pathLst>
                  </a:custGeom>
                  <a:solidFill>
                    <a:srgbClr val="33CC33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4" name="Полилиния 197" descr="Solid diamond"/>
                  <p:cNvSpPr>
                    <a:spLocks noChangeAspect="1"/>
                  </p:cNvSpPr>
                  <p:nvPr/>
                </p:nvSpPr>
                <p:spPr bwMode="auto">
                  <a:xfrm>
                    <a:off x="6384" y="2562"/>
                    <a:ext cx="577" cy="807"/>
                  </a:xfrm>
                  <a:custGeom>
                    <a:avLst/>
                    <a:gdLst>
                      <a:gd name="T0" fmla="*/ 273 w 577"/>
                      <a:gd name="T1" fmla="*/ 0 h 807"/>
                      <a:gd name="T2" fmla="*/ 27 w 577"/>
                      <a:gd name="T3" fmla="*/ 210 h 807"/>
                      <a:gd name="T4" fmla="*/ 123 w 577"/>
                      <a:gd name="T5" fmla="*/ 393 h 807"/>
                      <a:gd name="T6" fmla="*/ 3 w 577"/>
                      <a:gd name="T7" fmla="*/ 549 h 807"/>
                      <a:gd name="T8" fmla="*/ 144 w 577"/>
                      <a:gd name="T9" fmla="*/ 675 h 807"/>
                      <a:gd name="T10" fmla="*/ 204 w 577"/>
                      <a:gd name="T11" fmla="*/ 753 h 807"/>
                      <a:gd name="T12" fmla="*/ 357 w 577"/>
                      <a:gd name="T13" fmla="*/ 762 h 807"/>
                      <a:gd name="T14" fmla="*/ 549 w 577"/>
                      <a:gd name="T15" fmla="*/ 690 h 807"/>
                      <a:gd name="T16" fmla="*/ 528 w 577"/>
                      <a:gd name="T17" fmla="*/ 348 h 807"/>
                      <a:gd name="T18" fmla="*/ 486 w 577"/>
                      <a:gd name="T19" fmla="*/ 132 h 807"/>
                      <a:gd name="T20" fmla="*/ 273 w 577"/>
                      <a:gd name="T21" fmla="*/ 0 h 80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577" h="807">
                        <a:moveTo>
                          <a:pt x="273" y="0"/>
                        </a:moveTo>
                        <a:cubicBezTo>
                          <a:pt x="197" y="13"/>
                          <a:pt x="52" y="145"/>
                          <a:pt x="27" y="210"/>
                        </a:cubicBezTo>
                        <a:cubicBezTo>
                          <a:pt x="2" y="275"/>
                          <a:pt x="127" y="336"/>
                          <a:pt x="123" y="393"/>
                        </a:cubicBezTo>
                        <a:cubicBezTo>
                          <a:pt x="119" y="450"/>
                          <a:pt x="0" y="502"/>
                          <a:pt x="3" y="549"/>
                        </a:cubicBezTo>
                        <a:cubicBezTo>
                          <a:pt x="6" y="596"/>
                          <a:pt x="111" y="641"/>
                          <a:pt x="144" y="675"/>
                        </a:cubicBezTo>
                        <a:cubicBezTo>
                          <a:pt x="180" y="714"/>
                          <a:pt x="174" y="729"/>
                          <a:pt x="204" y="753"/>
                        </a:cubicBezTo>
                        <a:cubicBezTo>
                          <a:pt x="234" y="777"/>
                          <a:pt x="300" y="786"/>
                          <a:pt x="357" y="762"/>
                        </a:cubicBezTo>
                        <a:cubicBezTo>
                          <a:pt x="408" y="807"/>
                          <a:pt x="521" y="759"/>
                          <a:pt x="549" y="690"/>
                        </a:cubicBezTo>
                        <a:cubicBezTo>
                          <a:pt x="577" y="621"/>
                          <a:pt x="538" y="441"/>
                          <a:pt x="528" y="348"/>
                        </a:cubicBezTo>
                        <a:cubicBezTo>
                          <a:pt x="518" y="255"/>
                          <a:pt x="528" y="190"/>
                          <a:pt x="486" y="132"/>
                        </a:cubicBezTo>
                        <a:cubicBezTo>
                          <a:pt x="444" y="74"/>
                          <a:pt x="317" y="27"/>
                          <a:pt x="273" y="0"/>
                        </a:cubicBezTo>
                        <a:close/>
                      </a:path>
                    </a:pathLst>
                  </a:custGeom>
                  <a:pattFill prst="solidDmnd">
                    <a:fgClr>
                      <a:srgbClr val="990099"/>
                    </a:fgClr>
                    <a:bgClr>
                      <a:srgbClr val="FF0066"/>
                    </a:bgClr>
                  </a:patt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181" name="Полилиния 198"/>
                <p:cNvSpPr>
                  <a:spLocks noChangeAspect="1"/>
                </p:cNvSpPr>
                <p:nvPr/>
              </p:nvSpPr>
              <p:spPr bwMode="auto">
                <a:xfrm>
                  <a:off x="5865" y="2265"/>
                  <a:ext cx="996" cy="603"/>
                </a:xfrm>
                <a:custGeom>
                  <a:avLst/>
                  <a:gdLst>
                    <a:gd name="T0" fmla="*/ 246 w 996"/>
                    <a:gd name="T1" fmla="*/ 132 h 603"/>
                    <a:gd name="T2" fmla="*/ 681 w 996"/>
                    <a:gd name="T3" fmla="*/ 339 h 603"/>
                    <a:gd name="T4" fmla="*/ 996 w 996"/>
                    <a:gd name="T5" fmla="*/ 345 h 603"/>
                    <a:gd name="T6" fmla="*/ 846 w 996"/>
                    <a:gd name="T7" fmla="*/ 390 h 603"/>
                    <a:gd name="T8" fmla="*/ 972 w 996"/>
                    <a:gd name="T9" fmla="*/ 519 h 603"/>
                    <a:gd name="T10" fmla="*/ 768 w 996"/>
                    <a:gd name="T11" fmla="*/ 438 h 603"/>
                    <a:gd name="T12" fmla="*/ 789 w 996"/>
                    <a:gd name="T13" fmla="*/ 603 h 603"/>
                    <a:gd name="T14" fmla="*/ 690 w 996"/>
                    <a:gd name="T15" fmla="*/ 441 h 603"/>
                    <a:gd name="T16" fmla="*/ 633 w 996"/>
                    <a:gd name="T17" fmla="*/ 567 h 603"/>
                    <a:gd name="T18" fmla="*/ 606 w 996"/>
                    <a:gd name="T19" fmla="*/ 378 h 603"/>
                    <a:gd name="T20" fmla="*/ 507 w 996"/>
                    <a:gd name="T21" fmla="*/ 531 h 603"/>
                    <a:gd name="T22" fmla="*/ 501 w 996"/>
                    <a:gd name="T23" fmla="*/ 354 h 603"/>
                    <a:gd name="T24" fmla="*/ 378 w 996"/>
                    <a:gd name="T25" fmla="*/ 510 h 603"/>
                    <a:gd name="T26" fmla="*/ 390 w 996"/>
                    <a:gd name="T27" fmla="*/ 330 h 603"/>
                    <a:gd name="T28" fmla="*/ 243 w 996"/>
                    <a:gd name="T29" fmla="*/ 483 h 603"/>
                    <a:gd name="T30" fmla="*/ 318 w 996"/>
                    <a:gd name="T31" fmla="*/ 294 h 603"/>
                    <a:gd name="T32" fmla="*/ 153 w 996"/>
                    <a:gd name="T33" fmla="*/ 384 h 603"/>
                    <a:gd name="T34" fmla="*/ 228 w 996"/>
                    <a:gd name="T35" fmla="*/ 228 h 603"/>
                    <a:gd name="T36" fmla="*/ 27 w 996"/>
                    <a:gd name="T37" fmla="*/ 282 h 603"/>
                    <a:gd name="T38" fmla="*/ 171 w 996"/>
                    <a:gd name="T39" fmla="*/ 177 h 603"/>
                    <a:gd name="T40" fmla="*/ 0 w 996"/>
                    <a:gd name="T41" fmla="*/ 102 h 603"/>
                    <a:gd name="T42" fmla="*/ 141 w 996"/>
                    <a:gd name="T43" fmla="*/ 105 h 603"/>
                    <a:gd name="T44" fmla="*/ 144 w 996"/>
                    <a:gd name="T45" fmla="*/ 0 h 603"/>
                    <a:gd name="T46" fmla="*/ 246 w 996"/>
                    <a:gd name="T47" fmla="*/ 132 h 603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</a:gdLst>
                  <a:ahLst/>
                  <a:cxnLst>
                    <a:cxn ang="T48">
                      <a:pos x="T0" y="T1"/>
                    </a:cxn>
                    <a:cxn ang="T49">
                      <a:pos x="T2" y="T3"/>
                    </a:cxn>
                    <a:cxn ang="T50">
                      <a:pos x="T4" y="T5"/>
                    </a:cxn>
                    <a:cxn ang="T51">
                      <a:pos x="T6" y="T7"/>
                    </a:cxn>
                    <a:cxn ang="T52">
                      <a:pos x="T8" y="T9"/>
                    </a:cxn>
                    <a:cxn ang="T53">
                      <a:pos x="T10" y="T11"/>
                    </a:cxn>
                    <a:cxn ang="T54">
                      <a:pos x="T12" y="T13"/>
                    </a:cxn>
                    <a:cxn ang="T55">
                      <a:pos x="T14" y="T15"/>
                    </a:cxn>
                    <a:cxn ang="T56">
                      <a:pos x="T16" y="T17"/>
                    </a:cxn>
                    <a:cxn ang="T57">
                      <a:pos x="T18" y="T19"/>
                    </a:cxn>
                    <a:cxn ang="T58">
                      <a:pos x="T20" y="T21"/>
                    </a:cxn>
                    <a:cxn ang="T59">
                      <a:pos x="T22" y="T23"/>
                    </a:cxn>
                    <a:cxn ang="T60">
                      <a:pos x="T24" y="T25"/>
                    </a:cxn>
                    <a:cxn ang="T61">
                      <a:pos x="T26" y="T27"/>
                    </a:cxn>
                    <a:cxn ang="T62">
                      <a:pos x="T28" y="T29"/>
                    </a:cxn>
                    <a:cxn ang="T63">
                      <a:pos x="T30" y="T31"/>
                    </a:cxn>
                    <a:cxn ang="T64">
                      <a:pos x="T32" y="T33"/>
                    </a:cxn>
                    <a:cxn ang="T65">
                      <a:pos x="T34" y="T35"/>
                    </a:cxn>
                    <a:cxn ang="T66">
                      <a:pos x="T36" y="T37"/>
                    </a:cxn>
                    <a:cxn ang="T67">
                      <a:pos x="T38" y="T39"/>
                    </a:cxn>
                    <a:cxn ang="T68">
                      <a:pos x="T40" y="T41"/>
                    </a:cxn>
                    <a:cxn ang="T69">
                      <a:pos x="T42" y="T43"/>
                    </a:cxn>
                    <a:cxn ang="T70">
                      <a:pos x="T44" y="T45"/>
                    </a:cxn>
                    <a:cxn ang="T71">
                      <a:pos x="T46" y="T47"/>
                    </a:cxn>
                  </a:cxnLst>
                  <a:rect l="0" t="0" r="r" b="b"/>
                  <a:pathLst>
                    <a:path w="996" h="603">
                      <a:moveTo>
                        <a:pt x="246" y="132"/>
                      </a:moveTo>
                      <a:lnTo>
                        <a:pt x="681" y="339"/>
                      </a:lnTo>
                      <a:lnTo>
                        <a:pt x="996" y="345"/>
                      </a:lnTo>
                      <a:lnTo>
                        <a:pt x="846" y="390"/>
                      </a:lnTo>
                      <a:lnTo>
                        <a:pt x="972" y="519"/>
                      </a:lnTo>
                      <a:lnTo>
                        <a:pt x="768" y="438"/>
                      </a:lnTo>
                      <a:lnTo>
                        <a:pt x="789" y="603"/>
                      </a:lnTo>
                      <a:lnTo>
                        <a:pt x="690" y="441"/>
                      </a:lnTo>
                      <a:lnTo>
                        <a:pt x="633" y="567"/>
                      </a:lnTo>
                      <a:lnTo>
                        <a:pt x="606" y="378"/>
                      </a:lnTo>
                      <a:lnTo>
                        <a:pt x="507" y="531"/>
                      </a:lnTo>
                      <a:lnTo>
                        <a:pt x="501" y="354"/>
                      </a:lnTo>
                      <a:lnTo>
                        <a:pt x="378" y="510"/>
                      </a:lnTo>
                      <a:lnTo>
                        <a:pt x="390" y="330"/>
                      </a:lnTo>
                      <a:lnTo>
                        <a:pt x="243" y="483"/>
                      </a:lnTo>
                      <a:lnTo>
                        <a:pt x="318" y="294"/>
                      </a:lnTo>
                      <a:lnTo>
                        <a:pt x="153" y="384"/>
                      </a:lnTo>
                      <a:lnTo>
                        <a:pt x="228" y="228"/>
                      </a:lnTo>
                      <a:lnTo>
                        <a:pt x="27" y="282"/>
                      </a:lnTo>
                      <a:lnTo>
                        <a:pt x="171" y="177"/>
                      </a:lnTo>
                      <a:lnTo>
                        <a:pt x="0" y="102"/>
                      </a:lnTo>
                      <a:lnTo>
                        <a:pt x="141" y="105"/>
                      </a:lnTo>
                      <a:lnTo>
                        <a:pt x="144" y="0"/>
                      </a:lnTo>
                      <a:lnTo>
                        <a:pt x="246" y="132"/>
                      </a:lnTo>
                      <a:close/>
                    </a:path>
                  </a:pathLst>
                </a:custGeom>
                <a:solidFill>
                  <a:srgbClr val="FF3300"/>
                </a:solidFill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182" name="Группа 199"/>
                <p:cNvGrpSpPr>
                  <a:grpSpLocks noChangeAspect="1"/>
                </p:cNvGrpSpPr>
                <p:nvPr/>
              </p:nvGrpSpPr>
              <p:grpSpPr bwMode="auto">
                <a:xfrm rot="-403055">
                  <a:off x="5688" y="1444"/>
                  <a:ext cx="1601" cy="1326"/>
                  <a:chOff x="5616" y="1347"/>
                  <a:chExt cx="1601" cy="1326"/>
                </a:xfrm>
              </p:grpSpPr>
              <p:sp>
                <p:nvSpPr>
                  <p:cNvPr id="183" name="Полилиния 200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5996" y="1398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4" name="Полилиния 201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5809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5" name="Полилиния 202"/>
                  <p:cNvSpPr>
                    <a:spLocks noChangeAspect="1"/>
                  </p:cNvSpPr>
                  <p:nvPr/>
                </p:nvSpPr>
                <p:spPr bwMode="auto">
                  <a:xfrm rot="21124527" flipV="1">
                    <a:off x="5622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6" name="Полилиния 203"/>
                  <p:cNvSpPr>
                    <a:spLocks noChangeAspect="1"/>
                  </p:cNvSpPr>
                  <p:nvPr/>
                </p:nvSpPr>
                <p:spPr bwMode="auto">
                  <a:xfrm rot="867336" flipV="1">
                    <a:off x="5751" y="156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7" name="Полилиния 20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22" y="1926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8" name="Полилиния 205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16" y="205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89" name="Овал 206"/>
                  <p:cNvSpPr>
                    <a:spLocks noChangeAspect="1" noChangeArrowheads="1"/>
                  </p:cNvSpPr>
                  <p:nvPr/>
                </p:nvSpPr>
                <p:spPr bwMode="auto">
                  <a:xfrm rot="1425658">
                    <a:off x="5849" y="1786"/>
                    <a:ext cx="1122" cy="720"/>
                  </a:xfrm>
                  <a:prstGeom prst="ellipse">
                    <a:avLst/>
                  </a:prstGeom>
                  <a:solidFill>
                    <a:srgbClr val="FFFFCC"/>
                  </a:solidFill>
                  <a:ln w="12700" algn="ctr">
                    <a:solidFill>
                      <a:srgbClr val="000000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grpSp>
                <p:nvGrpSpPr>
                  <p:cNvPr id="190" name="Группа 207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6053" y="1930"/>
                    <a:ext cx="570" cy="417"/>
                    <a:chOff x="6053" y="1930"/>
                    <a:chExt cx="570" cy="417"/>
                  </a:xfrm>
                </p:grpSpPr>
                <p:sp>
                  <p:nvSpPr>
                    <p:cNvPr id="216" name="Автофигура 20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053" y="1930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17" name="Автофигура 209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6436" y="2144"/>
                      <a:ext cx="187" cy="180"/>
                    </a:xfrm>
                    <a:prstGeom prst="star16">
                      <a:avLst>
                        <a:gd name="adj" fmla="val 6551"/>
                      </a:avLst>
                    </a:prstGeom>
                    <a:solidFill>
                      <a:srgbClr val="FFFFFF"/>
                    </a:solidFill>
                    <a:ln w="3175">
                      <a:solidFill>
                        <a:srgbClr val="000000"/>
                      </a:solidFill>
                      <a:miter lim="800000"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00"/>
                        </a:solidFill>
                      </a:endParaRPr>
                    </a:p>
                  </p:txBody>
                </p:sp>
                <p:sp>
                  <p:nvSpPr>
                    <p:cNvPr id="218" name="Овал 210"/>
                    <p:cNvSpPr>
                      <a:spLocks noChangeAspect="1" noChangeArrowheads="1"/>
                    </p:cNvSpPr>
                    <p:nvPr/>
                  </p:nvSpPr>
                  <p:spPr bwMode="auto">
                    <a:xfrm rot="2484734">
                      <a:off x="6242" y="2144"/>
                      <a:ext cx="102" cy="68"/>
                    </a:xfrm>
                    <a:prstGeom prst="ellipse">
                      <a:avLst/>
                    </a:prstGeom>
                    <a:solidFill>
                      <a:srgbClr val="FFCC99"/>
                    </a:solidFill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19" name="Группа 211"/>
                    <p:cNvGrpSpPr>
                      <a:grpSpLocks noChangeAspect="1"/>
                    </p:cNvGrpSpPr>
                    <p:nvPr/>
                  </p:nvGrpSpPr>
                  <p:grpSpPr bwMode="auto">
                    <a:xfrm rot="1237491">
                      <a:off x="6115" y="2229"/>
                      <a:ext cx="249" cy="118"/>
                      <a:chOff x="5996" y="2136"/>
                      <a:chExt cx="492" cy="233"/>
                    </a:xfrm>
                  </p:grpSpPr>
                  <p:sp>
                    <p:nvSpPr>
                      <p:cNvPr id="220" name="Дуга 212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107" y="2190"/>
                        <a:ext cx="262" cy="179"/>
                      </a:xfrm>
                      <a:custGeom>
                        <a:avLst/>
                        <a:gdLst>
                          <a:gd name="T0" fmla="*/ 0 w 34763"/>
                          <a:gd name="T1" fmla="*/ 112 h 21600"/>
                          <a:gd name="T2" fmla="*/ 262 w 34763"/>
                          <a:gd name="T3" fmla="*/ 48 h 21600"/>
                          <a:gd name="T4" fmla="*/ 151 w 34763"/>
                          <a:gd name="T5" fmla="*/ 179 h 21600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34763" h="21600" fill="none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</a:path>
                          <a:path w="34763" h="21600" stroke="0" extrusionOk="0">
                            <a:moveTo>
                              <a:pt x="0" y="13572"/>
                            </a:moveTo>
                            <a:cubicBezTo>
                              <a:pt x="3282" y="5374"/>
                              <a:pt x="11222" y="-1"/>
                              <a:pt x="20053" y="0"/>
                            </a:cubicBezTo>
                            <a:cubicBezTo>
                              <a:pt x="25510" y="0"/>
                              <a:pt x="30766" y="2066"/>
                              <a:pt x="34762" y="5783"/>
                            </a:cubicBezTo>
                            <a:lnTo>
                              <a:pt x="20053" y="21600"/>
                            </a:lnTo>
                            <a:lnTo>
                              <a:pt x="0" y="13572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21" name="Дуга 213"/>
                      <p:cNvSpPr>
                        <a:spLocks noChangeAspect="1"/>
                      </p:cNvSpPr>
                      <p:nvPr/>
                    </p:nvSpPr>
                    <p:spPr bwMode="auto">
                      <a:xfrm rot="10708143" flipH="1">
                        <a:off x="6337" y="219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  <p:sp>
                    <p:nvSpPr>
                      <p:cNvPr id="222" name="Дуга 214"/>
                      <p:cNvSpPr>
                        <a:spLocks noChangeAspect="1"/>
                      </p:cNvSpPr>
                      <p:nvPr/>
                    </p:nvSpPr>
                    <p:spPr bwMode="auto">
                      <a:xfrm rot="6708278" flipH="1">
                        <a:off x="6003" y="2129"/>
                        <a:ext cx="151" cy="165"/>
                      </a:xfrm>
                      <a:custGeom>
                        <a:avLst/>
                        <a:gdLst>
                          <a:gd name="T0" fmla="*/ 0 w 20053"/>
                          <a:gd name="T1" fmla="*/ 98 h 19905"/>
                          <a:gd name="T2" fmla="*/ 88 w 20053"/>
                          <a:gd name="T3" fmla="*/ 0 h 19905"/>
                          <a:gd name="T4" fmla="*/ 151 w 20053"/>
                          <a:gd name="T5" fmla="*/ 165 h 19905"/>
                          <a:gd name="T6" fmla="*/ 0 60000 65536"/>
                          <a:gd name="T7" fmla="*/ 0 60000 65536"/>
                          <a:gd name="T8" fmla="*/ 0 60000 65536"/>
                        </a:gdLst>
                        <a:ahLst/>
                        <a:cxnLst>
                          <a:cxn ang="T6">
                            <a:pos x="T0" y="T1"/>
                          </a:cxn>
                          <a:cxn ang="T7">
                            <a:pos x="T2" y="T3"/>
                          </a:cxn>
                          <a:cxn ang="T8">
                            <a:pos x="T4" y="T5"/>
                          </a:cxn>
                        </a:cxnLst>
                        <a:rect l="0" t="0" r="r" b="b"/>
                        <a:pathLst>
                          <a:path w="20053" h="19905" fill="none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</a:path>
                          <a:path w="20053" h="19905" stroke="0" extrusionOk="0">
                            <a:moveTo>
                              <a:pt x="0" y="11877"/>
                            </a:moveTo>
                            <a:cubicBezTo>
                              <a:pt x="2145" y="6518"/>
                              <a:pt x="6346" y="2241"/>
                              <a:pt x="11665" y="-1"/>
                            </a:cubicBezTo>
                            <a:lnTo>
                              <a:pt x="20053" y="19905"/>
                            </a:lnTo>
                            <a:lnTo>
                              <a:pt x="0" y="11877"/>
                            </a:lnTo>
                            <a:close/>
                          </a:path>
                        </a:pathLst>
                      </a:custGeom>
                      <a:noFill/>
                      <a:ln w="12700">
                        <a:solidFill>
                          <a:srgbClr val="000000"/>
                        </a:solidFill>
                        <a:round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  <p:txBody>
                      <a:bodyPr/>
                      <a:lstStyle/>
                      <a:p>
                        <a:endParaRPr lang="ru-RU">
                          <a:solidFill>
                            <a:srgbClr val="000000"/>
                          </a:solidFill>
                        </a:endParaRPr>
                      </a:p>
                    </p:txBody>
                  </p:sp>
                </p:grpSp>
              </p:grpSp>
              <p:sp>
                <p:nvSpPr>
                  <p:cNvPr id="191" name="Полилиния 215"/>
                  <p:cNvSpPr>
                    <a:spLocks noChangeAspect="1"/>
                  </p:cNvSpPr>
                  <p:nvPr/>
                </p:nvSpPr>
                <p:spPr bwMode="auto">
                  <a:xfrm rot="-7564552">
                    <a:off x="6821" y="194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2" name="Полилиния 216"/>
                  <p:cNvSpPr>
                    <a:spLocks noChangeAspect="1"/>
                  </p:cNvSpPr>
                  <p:nvPr/>
                </p:nvSpPr>
                <p:spPr bwMode="auto">
                  <a:xfrm rot="-5878176">
                    <a:off x="6745" y="2012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3" name="Полилиния 217"/>
                  <p:cNvSpPr>
                    <a:spLocks noChangeAspect="1"/>
                  </p:cNvSpPr>
                  <p:nvPr/>
                </p:nvSpPr>
                <p:spPr bwMode="auto">
                  <a:xfrm rot="-4391667">
                    <a:off x="6414" y="18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4" name="Полилиния 218"/>
                  <p:cNvSpPr>
                    <a:spLocks noChangeAspect="1"/>
                  </p:cNvSpPr>
                  <p:nvPr/>
                </p:nvSpPr>
                <p:spPr bwMode="auto">
                  <a:xfrm rot="-5150821">
                    <a:off x="6514" y="192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5" name="Полилиния 219"/>
                  <p:cNvSpPr>
                    <a:spLocks noChangeAspect="1"/>
                  </p:cNvSpPr>
                  <p:nvPr/>
                </p:nvSpPr>
                <p:spPr bwMode="auto">
                  <a:xfrm rot="-5725170">
                    <a:off x="6648" y="196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6" name="Полилиния 220"/>
                  <p:cNvSpPr>
                    <a:spLocks noChangeAspect="1"/>
                  </p:cNvSpPr>
                  <p:nvPr/>
                </p:nvSpPr>
                <p:spPr bwMode="auto">
                  <a:xfrm rot="-1289127">
                    <a:off x="5875" y="1674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7" name="Полилиния 221"/>
                  <p:cNvSpPr>
                    <a:spLocks noChangeAspect="1"/>
                  </p:cNvSpPr>
                  <p:nvPr/>
                </p:nvSpPr>
                <p:spPr bwMode="auto">
                  <a:xfrm>
                    <a:off x="6060" y="1680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8" name="Полилиния 222"/>
                  <p:cNvSpPr>
                    <a:spLocks noChangeAspect="1"/>
                  </p:cNvSpPr>
                  <p:nvPr/>
                </p:nvSpPr>
                <p:spPr bwMode="auto">
                  <a:xfrm>
                    <a:off x="6186" y="1755"/>
                    <a:ext cx="420" cy="199"/>
                  </a:xfrm>
                  <a:custGeom>
                    <a:avLst/>
                    <a:gdLst>
                      <a:gd name="T0" fmla="*/ 20 w 653"/>
                      <a:gd name="T1" fmla="*/ 127 h 310"/>
                      <a:gd name="T2" fmla="*/ 167 w 653"/>
                      <a:gd name="T3" fmla="*/ 35 h 310"/>
                      <a:gd name="T4" fmla="*/ 381 w 653"/>
                      <a:gd name="T5" fmla="*/ 12 h 310"/>
                      <a:gd name="T6" fmla="*/ 397 w 653"/>
                      <a:gd name="T7" fmla="*/ 106 h 310"/>
                      <a:gd name="T8" fmla="*/ 242 w 653"/>
                      <a:gd name="T9" fmla="*/ 123 h 310"/>
                      <a:gd name="T10" fmla="*/ 53 w 653"/>
                      <a:gd name="T11" fmla="*/ 198 h 310"/>
                      <a:gd name="T12" fmla="*/ 20 w 653"/>
                      <a:gd name="T13" fmla="*/ 127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99" name="Полилиния 223"/>
                  <p:cNvSpPr>
                    <a:spLocks noChangeAspect="1"/>
                  </p:cNvSpPr>
                  <p:nvPr/>
                </p:nvSpPr>
                <p:spPr bwMode="auto">
                  <a:xfrm rot="18205488" flipV="1">
                    <a:off x="6258" y="1775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0" name="Полилиния 224"/>
                  <p:cNvSpPr>
                    <a:spLocks noChangeAspect="1"/>
                  </p:cNvSpPr>
                  <p:nvPr/>
                </p:nvSpPr>
                <p:spPr bwMode="auto">
                  <a:xfrm rot="19417148" flipV="1">
                    <a:off x="5693" y="179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1" name="Полилиния 225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150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2" name="Полилиния 226"/>
                  <p:cNvSpPr>
                    <a:spLocks noChangeAspect="1"/>
                  </p:cNvSpPr>
                  <p:nvPr/>
                </p:nvSpPr>
                <p:spPr bwMode="auto">
                  <a:xfrm rot="17488913" flipV="1">
                    <a:off x="6628" y="227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3" name="Полилиния 227"/>
                  <p:cNvSpPr>
                    <a:spLocks noChangeAspect="1"/>
                  </p:cNvSpPr>
                  <p:nvPr/>
                </p:nvSpPr>
                <p:spPr bwMode="auto">
                  <a:xfrm rot="15795872" flipV="1">
                    <a:off x="6725" y="23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4" name="Полилиния 228"/>
                  <p:cNvSpPr>
                    <a:spLocks noChangeAspect="1"/>
                  </p:cNvSpPr>
                  <p:nvPr/>
                </p:nvSpPr>
                <p:spPr bwMode="auto">
                  <a:xfrm rot="14666389" flipV="1">
                    <a:off x="6818" y="235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5" name="Полилиния 229"/>
                  <p:cNvSpPr>
                    <a:spLocks noChangeAspect="1"/>
                  </p:cNvSpPr>
                  <p:nvPr/>
                </p:nvSpPr>
                <p:spPr bwMode="auto">
                  <a:xfrm rot="14433007" flipV="1">
                    <a:off x="6887" y="223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6" name="Полилиния 230"/>
                  <p:cNvSpPr>
                    <a:spLocks noChangeAspect="1"/>
                  </p:cNvSpPr>
                  <p:nvPr/>
                </p:nvSpPr>
                <p:spPr bwMode="auto">
                  <a:xfrm rot="10053405" flipV="1">
                    <a:off x="5809" y="167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7" name="Полилиния 231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5996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8" name="Полилиния 232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569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09" name="Полилиния 233"/>
                  <p:cNvSpPr>
                    <a:spLocks noChangeAspect="1"/>
                  </p:cNvSpPr>
                  <p:nvPr/>
                </p:nvSpPr>
                <p:spPr bwMode="auto">
                  <a:xfrm rot="9686307" flipV="1">
                    <a:off x="6236" y="1452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0" name="Полилиния 234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57" y="14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1" name="Полилиния 235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797" y="173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2" name="Полилиния 236"/>
                  <p:cNvSpPr>
                    <a:spLocks noChangeAspect="1"/>
                  </p:cNvSpPr>
                  <p:nvPr/>
                </p:nvSpPr>
                <p:spPr bwMode="auto">
                  <a:xfrm rot="12205540" flipV="1">
                    <a:off x="6542" y="1641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3" name="Полилиния 237"/>
                  <p:cNvSpPr>
                    <a:spLocks noChangeAspect="1"/>
                  </p:cNvSpPr>
                  <p:nvPr/>
                </p:nvSpPr>
                <p:spPr bwMode="auto">
                  <a:xfrm rot="13611079" flipV="1">
                    <a:off x="6815" y="1694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CC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4" name="Полилиния 238"/>
                  <p:cNvSpPr>
                    <a:spLocks noChangeAspect="1"/>
                  </p:cNvSpPr>
                  <p:nvPr/>
                </p:nvSpPr>
                <p:spPr bwMode="auto">
                  <a:xfrm rot="7636523" flipV="1">
                    <a:off x="6335" y="1553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15" name="Полилиния 239"/>
                  <p:cNvSpPr>
                    <a:spLocks noChangeAspect="1"/>
                  </p:cNvSpPr>
                  <p:nvPr/>
                </p:nvSpPr>
                <p:spPr bwMode="auto">
                  <a:xfrm rot="10123830" flipV="1">
                    <a:off x="6236" y="1347"/>
                    <a:ext cx="420" cy="187"/>
                  </a:xfrm>
                  <a:custGeom>
                    <a:avLst/>
                    <a:gdLst>
                      <a:gd name="T0" fmla="*/ 20 w 653"/>
                      <a:gd name="T1" fmla="*/ 119 h 310"/>
                      <a:gd name="T2" fmla="*/ 167 w 653"/>
                      <a:gd name="T3" fmla="*/ 33 h 310"/>
                      <a:gd name="T4" fmla="*/ 381 w 653"/>
                      <a:gd name="T5" fmla="*/ 11 h 310"/>
                      <a:gd name="T6" fmla="*/ 397 w 653"/>
                      <a:gd name="T7" fmla="*/ 100 h 310"/>
                      <a:gd name="T8" fmla="*/ 242 w 653"/>
                      <a:gd name="T9" fmla="*/ 116 h 310"/>
                      <a:gd name="T10" fmla="*/ 53 w 653"/>
                      <a:gd name="T11" fmla="*/ 186 h 310"/>
                      <a:gd name="T12" fmla="*/ 20 w 653"/>
                      <a:gd name="T13" fmla="*/ 119 h 31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653" h="310">
                        <a:moveTo>
                          <a:pt x="31" y="198"/>
                        </a:moveTo>
                        <a:cubicBezTo>
                          <a:pt x="62" y="138"/>
                          <a:pt x="167" y="84"/>
                          <a:pt x="260" y="54"/>
                        </a:cubicBezTo>
                        <a:cubicBezTo>
                          <a:pt x="353" y="24"/>
                          <a:pt x="533" y="0"/>
                          <a:pt x="592" y="18"/>
                        </a:cubicBezTo>
                        <a:cubicBezTo>
                          <a:pt x="651" y="36"/>
                          <a:pt x="653" y="136"/>
                          <a:pt x="617" y="165"/>
                        </a:cubicBezTo>
                        <a:cubicBezTo>
                          <a:pt x="581" y="194"/>
                          <a:pt x="466" y="168"/>
                          <a:pt x="377" y="192"/>
                        </a:cubicBezTo>
                        <a:cubicBezTo>
                          <a:pt x="288" y="216"/>
                          <a:pt x="141" y="308"/>
                          <a:pt x="83" y="309"/>
                        </a:cubicBezTo>
                        <a:cubicBezTo>
                          <a:pt x="25" y="310"/>
                          <a:pt x="0" y="258"/>
                          <a:pt x="31" y="198"/>
                        </a:cubicBezTo>
                        <a:close/>
                      </a:path>
                    </a:pathLst>
                  </a:custGeom>
                  <a:solidFill>
                    <a:srgbClr val="FFFF00"/>
                  </a:solidFill>
                  <a:ln w="12700" cmpd="sng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171" name="Овал 240"/>
            <p:cNvSpPr>
              <a:spLocks noChangeArrowheads="1"/>
            </p:cNvSpPr>
            <p:nvPr/>
          </p:nvSpPr>
          <p:spPr bwMode="auto">
            <a:xfrm>
              <a:off x="2064" y="216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72" name="Овал 241"/>
            <p:cNvSpPr>
              <a:spLocks noChangeArrowheads="1"/>
            </p:cNvSpPr>
            <p:nvPr/>
          </p:nvSpPr>
          <p:spPr bwMode="auto">
            <a:xfrm>
              <a:off x="2256" y="2210"/>
              <a:ext cx="48" cy="48"/>
            </a:xfrm>
            <a:prstGeom prst="ellipse">
              <a:avLst/>
            </a:prstGeom>
            <a:gradFill rotWithShape="1">
              <a:gsLst>
                <a:gs pos="0">
                  <a:srgbClr val="FFCCFF"/>
                </a:gs>
                <a:gs pos="100000">
                  <a:srgbClr val="FFFFCC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32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34" name="Управляющая кнопка: в конец 233">
            <a:hlinkClick r:id="" action="ppaction://hlinkshowjump?jump=nextslide" highlightClick="1"/>
          </p:cNvPr>
          <p:cNvSpPr/>
          <p:nvPr/>
        </p:nvSpPr>
        <p:spPr>
          <a:xfrm>
            <a:off x="7754842" y="6388121"/>
            <a:ext cx="779558" cy="330158"/>
          </a:xfrm>
          <a:prstGeom prst="actionButtonEn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62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70213E-6 L 0.17483 1.70213E-6 C 0.2533 1.70213E-6 0.34983 0.06683 0.34983 0.12211 L 0.34983 0.24422 " pathEditMode="relative" rAng="0" ptsTypes="FfFF">
                                      <p:cBhvr>
                                        <p:cTn id="19" dur="200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483" y="12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9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51453"/>
            <a:ext cx="35052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P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ANE </a:t>
            </a:r>
            <a:r>
              <a:rPr lang="et-EE" sz="6000" b="1" dirty="0">
                <a:solidFill>
                  <a:srgbClr val="FF0066"/>
                </a:solidFill>
                <a:latin typeface="Arial Rounded MT Bold" pitchFamily="34" charset="0"/>
              </a:rPr>
              <a:t>TRUMM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 KARPI!</a:t>
            </a: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69" name="Рисунок 4" descr="C:\Documents and Settings\All Users\Documents\ClipArt\Игрушки\KD474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01" y="1405452"/>
            <a:ext cx="1532336" cy="1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0" name="Рисунок 2" descr="C:\Documents and Settings\All Users\Documents\ClipArt\Игрушки. Игры\TRAM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68" y="2914053"/>
            <a:ext cx="1399967" cy="13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" name="Рисунок 6" descr="C:\Documents and Settings\All Users\Documents\ClipArt\Игрушки. Игры\H0869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1" y="1753275"/>
            <a:ext cx="1719638" cy="98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129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46398" y="4868450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2" name="Группа 160"/>
          <p:cNvGrpSpPr>
            <a:grpSpLocks/>
          </p:cNvGrpSpPr>
          <p:nvPr/>
        </p:nvGrpSpPr>
        <p:grpSpPr bwMode="auto">
          <a:xfrm>
            <a:off x="2851390" y="4686300"/>
            <a:ext cx="1187210" cy="1045051"/>
            <a:chOff x="8988" y="13554"/>
            <a:chExt cx="1996" cy="1949"/>
          </a:xfrm>
        </p:grpSpPr>
        <p:grpSp>
          <p:nvGrpSpPr>
            <p:cNvPr id="133" name="Группа 161"/>
            <p:cNvGrpSpPr>
              <a:grpSpLocks/>
            </p:cNvGrpSpPr>
            <p:nvPr/>
          </p:nvGrpSpPr>
          <p:grpSpPr bwMode="auto">
            <a:xfrm>
              <a:off x="8988" y="13554"/>
              <a:ext cx="1996" cy="1949"/>
              <a:chOff x="7118" y="13585"/>
              <a:chExt cx="1996" cy="1949"/>
            </a:xfrm>
          </p:grpSpPr>
          <p:grpSp>
            <p:nvGrpSpPr>
              <p:cNvPr id="136" name="Группа 162"/>
              <p:cNvGrpSpPr>
                <a:grpSpLocks/>
              </p:cNvGrpSpPr>
              <p:nvPr/>
            </p:nvGrpSpPr>
            <p:grpSpPr bwMode="auto">
              <a:xfrm>
                <a:off x="7118" y="13734"/>
                <a:ext cx="1683" cy="1800"/>
                <a:chOff x="7118" y="13734"/>
                <a:chExt cx="1683" cy="1800"/>
              </a:xfrm>
            </p:grpSpPr>
            <p:sp>
              <p:nvSpPr>
                <p:cNvPr id="144" name="Автофигура 163"/>
                <p:cNvSpPr>
                  <a:spLocks noChangeArrowheads="1"/>
                </p:cNvSpPr>
                <p:nvPr/>
              </p:nvSpPr>
              <p:spPr bwMode="auto">
                <a:xfrm>
                  <a:off x="7118" y="13734"/>
                  <a:ext cx="1683" cy="1800"/>
                </a:xfrm>
                <a:prstGeom prst="flowChartMagneticDisk">
                  <a:avLst/>
                </a:prstGeom>
                <a:solidFill>
                  <a:srgbClr val="FF00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5" name="Автофигура 164"/>
                <p:cNvSpPr>
                  <a:spLocks noChangeArrowheads="1"/>
                </p:cNvSpPr>
                <p:nvPr/>
              </p:nvSpPr>
              <p:spPr bwMode="auto">
                <a:xfrm rot="-5400000">
                  <a:off x="7414" y="13978"/>
                  <a:ext cx="1080" cy="1672"/>
                </a:xfrm>
                <a:prstGeom prst="flowChartOnlineStorage">
                  <a:avLst/>
                </a:prstGeom>
                <a:gradFill rotWithShape="1">
                  <a:gsLst>
                    <a:gs pos="0">
                      <a:srgbClr val="FF9933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6" name="Полилиния 165"/>
                <p:cNvSpPr>
                  <a:spLocks/>
                </p:cNvSpPr>
                <p:nvPr/>
              </p:nvSpPr>
              <p:spPr bwMode="auto">
                <a:xfrm>
                  <a:off x="7118" y="14336"/>
                  <a:ext cx="1651" cy="1003"/>
                </a:xfrm>
                <a:custGeom>
                  <a:avLst/>
                  <a:gdLst>
                    <a:gd name="T0" fmla="*/ 0 w 1651"/>
                    <a:gd name="T1" fmla="*/ 838 h 1003"/>
                    <a:gd name="T2" fmla="*/ 374 w 1651"/>
                    <a:gd name="T3" fmla="*/ 118 h 1003"/>
                    <a:gd name="T4" fmla="*/ 648 w 1651"/>
                    <a:gd name="T5" fmla="*/ 1003 h 1003"/>
                    <a:gd name="T6" fmla="*/ 1033 w 1651"/>
                    <a:gd name="T7" fmla="*/ 103 h 1003"/>
                    <a:gd name="T8" fmla="*/ 1368 w 1651"/>
                    <a:gd name="T9" fmla="*/ 951 h 1003"/>
                    <a:gd name="T10" fmla="*/ 1651 w 1651"/>
                    <a:gd name="T11" fmla="*/ 0 h 1003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1651" h="1003">
                      <a:moveTo>
                        <a:pt x="0" y="838"/>
                      </a:moveTo>
                      <a:lnTo>
                        <a:pt x="374" y="118"/>
                      </a:lnTo>
                      <a:lnTo>
                        <a:pt x="648" y="1003"/>
                      </a:lnTo>
                      <a:lnTo>
                        <a:pt x="1033" y="103"/>
                      </a:lnTo>
                      <a:lnTo>
                        <a:pt x="1368" y="951"/>
                      </a:lnTo>
                      <a:lnTo>
                        <a:pt x="1651" y="0"/>
                      </a:lnTo>
                    </a:path>
                  </a:pathLst>
                </a:custGeom>
                <a:noFill/>
                <a:ln w="12700" cmpd="sng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7" name="Овал 166"/>
                <p:cNvSpPr>
                  <a:spLocks noChangeArrowheads="1"/>
                </p:cNvSpPr>
                <p:nvPr/>
              </p:nvSpPr>
              <p:spPr bwMode="auto">
                <a:xfrm>
                  <a:off x="7401" y="143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8" name="Овал 167"/>
                <p:cNvSpPr>
                  <a:spLocks noChangeArrowheads="1"/>
                </p:cNvSpPr>
                <p:nvPr/>
              </p:nvSpPr>
              <p:spPr bwMode="auto">
                <a:xfrm>
                  <a:off x="7680" y="1521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49" name="Овал 168"/>
                <p:cNvSpPr>
                  <a:spLocks noChangeArrowheads="1"/>
                </p:cNvSpPr>
                <p:nvPr/>
              </p:nvSpPr>
              <p:spPr bwMode="auto">
                <a:xfrm>
                  <a:off x="8053" y="14363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150" name="Овал 169"/>
                <p:cNvSpPr>
                  <a:spLocks noChangeArrowheads="1"/>
                </p:cNvSpPr>
                <p:nvPr/>
              </p:nvSpPr>
              <p:spPr bwMode="auto">
                <a:xfrm>
                  <a:off x="8401" y="15150"/>
                  <a:ext cx="187" cy="180"/>
                </a:xfrm>
                <a:prstGeom prst="ellipse">
                  <a:avLst/>
                </a:prstGeom>
                <a:solidFill>
                  <a:srgbClr val="FF6600"/>
                </a:solidFill>
                <a:ln w="12700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137" name="Группа 170"/>
              <p:cNvGrpSpPr>
                <a:grpSpLocks/>
              </p:cNvGrpSpPr>
              <p:nvPr/>
            </p:nvGrpSpPr>
            <p:grpSpPr bwMode="auto">
              <a:xfrm>
                <a:off x="7370" y="13585"/>
                <a:ext cx="1744" cy="624"/>
                <a:chOff x="7370" y="13585"/>
                <a:chExt cx="1744" cy="624"/>
              </a:xfrm>
            </p:grpSpPr>
            <p:grpSp>
              <p:nvGrpSpPr>
                <p:cNvPr id="138" name="Группа 171"/>
                <p:cNvGrpSpPr>
                  <a:grpSpLocks/>
                </p:cNvGrpSpPr>
                <p:nvPr/>
              </p:nvGrpSpPr>
              <p:grpSpPr bwMode="auto">
                <a:xfrm>
                  <a:off x="7370" y="13585"/>
                  <a:ext cx="1363" cy="528"/>
                  <a:chOff x="7370" y="13585"/>
                  <a:chExt cx="1363" cy="528"/>
                </a:xfrm>
              </p:grpSpPr>
              <p:sp>
                <p:nvSpPr>
                  <p:cNvPr id="142" name="Прямоуг. 172"/>
                  <p:cNvSpPr>
                    <a:spLocks noChangeArrowheads="1"/>
                  </p:cNvSpPr>
                  <p:nvPr/>
                </p:nvSpPr>
                <p:spPr bwMode="auto">
                  <a:xfrm rot="3391316">
                    <a:off x="8041" y="12950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3" name="Овал 173"/>
                  <p:cNvSpPr>
                    <a:spLocks noChangeAspect="1" noChangeArrowheads="1"/>
                  </p:cNvSpPr>
                  <p:nvPr/>
                </p:nvSpPr>
                <p:spPr bwMode="auto">
                  <a:xfrm rot="3391316">
                    <a:off x="7365" y="13869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139" name="Группа 174"/>
                <p:cNvGrpSpPr>
                  <a:grpSpLocks/>
                </p:cNvGrpSpPr>
                <p:nvPr/>
              </p:nvGrpSpPr>
              <p:grpSpPr bwMode="auto">
                <a:xfrm>
                  <a:off x="7654" y="13838"/>
                  <a:ext cx="1460" cy="371"/>
                  <a:chOff x="7654" y="13838"/>
                  <a:chExt cx="1460" cy="371"/>
                </a:xfrm>
              </p:grpSpPr>
              <p:sp>
                <p:nvSpPr>
                  <p:cNvPr id="140" name="Прямоуг. 175"/>
                  <p:cNvSpPr>
                    <a:spLocks noChangeArrowheads="1"/>
                  </p:cNvSpPr>
                  <p:nvPr/>
                </p:nvSpPr>
                <p:spPr bwMode="auto">
                  <a:xfrm rot="4290436">
                    <a:off x="8422" y="13203"/>
                    <a:ext cx="57" cy="1327"/>
                  </a:xfrm>
                  <a:prstGeom prst="rect">
                    <a:avLst/>
                  </a:prstGeom>
                  <a:solidFill>
                    <a:schemeClr val="bg2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141" name="Овал 176"/>
                  <p:cNvSpPr>
                    <a:spLocks noChangeAspect="1" noChangeArrowheads="1"/>
                  </p:cNvSpPr>
                  <p:nvPr/>
                </p:nvSpPr>
                <p:spPr bwMode="auto">
                  <a:xfrm rot="4290436">
                    <a:off x="7649" y="13965"/>
                    <a:ext cx="249" cy="240"/>
                  </a:xfrm>
                  <a:prstGeom prst="ellipse">
                    <a:avLst/>
                  </a:prstGeom>
                  <a:solidFill>
                    <a:srgbClr val="FF6600"/>
                  </a:solidFill>
                  <a:ln w="12700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  <p:sp>
          <p:nvSpPr>
            <p:cNvPr id="134" name="Овал 177"/>
            <p:cNvSpPr>
              <a:spLocks noChangeArrowheads="1"/>
            </p:cNvSpPr>
            <p:nvPr/>
          </p:nvSpPr>
          <p:spPr bwMode="auto">
            <a:xfrm>
              <a:off x="10484" y="1427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135" name="Овал 178"/>
            <p:cNvSpPr>
              <a:spLocks noChangeArrowheads="1"/>
            </p:cNvSpPr>
            <p:nvPr/>
          </p:nvSpPr>
          <p:spPr bwMode="auto">
            <a:xfrm>
              <a:off x="8988" y="14994"/>
              <a:ext cx="187" cy="180"/>
            </a:xfrm>
            <a:prstGeom prst="ellipse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51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5" name="Управляющая кнопка: в конец 64">
            <a:hlinkClick r:id="" action="ppaction://hlinkshowjump?jump=nextslide" highlightClick="1"/>
          </p:cNvPr>
          <p:cNvSpPr/>
          <p:nvPr/>
        </p:nvSpPr>
        <p:spPr>
          <a:xfrm>
            <a:off x="7754842" y="6388121"/>
            <a:ext cx="779558" cy="330158"/>
          </a:xfrm>
          <a:prstGeom prst="actionButtonEn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4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3.40426E-6 C 3.88889E-6 0.06591 0.03889 0.11887 0.08663 0.11887 C 0.13576 0.11887 0.175 0.06591 0.175 -3.40426E-6 C 0.175 -0.06753 0.21389 -0.11817 0.26302 -0.11817 C 0.31076 -0.11817 0.35 -0.06753 0.35 -3.40426E-6 " pathEditMode="relative" rAng="0" ptsTypes="fffff">
                                      <p:cBhvr>
                                        <p:cTn id="19" dur="20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0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2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51453"/>
            <a:ext cx="35052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P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ANE </a:t>
            </a:r>
            <a:r>
              <a:rPr lang="et-EE" sz="6000" b="1" dirty="0" smtClean="0">
                <a:solidFill>
                  <a:srgbClr val="660066"/>
                </a:solidFill>
                <a:latin typeface="Arial Rounded MT Bold" pitchFamily="34" charset="0"/>
              </a:rPr>
              <a:t>PILL</a:t>
            </a:r>
            <a:r>
              <a:rPr lang="et-EE" sz="4800" b="1" dirty="0" smtClean="0">
                <a:solidFill>
                  <a:srgbClr val="000000"/>
                </a:solidFill>
                <a:latin typeface="Arial Rounded MT Bold" pitchFamily="34" charset="0"/>
              </a:rPr>
              <a:t> 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KARPI!</a:t>
            </a: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70" name="Рисунок 2" descr="C:\Documents and Settings\All Users\Documents\ClipArt\Игрушки. Игры\TRAM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68" y="2914053"/>
            <a:ext cx="1399967" cy="13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8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129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46398" y="4868450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Рисунок 4" descr="C:\Documents and Settings\All Users\Documents\ClipArt\Игрушки\KD4747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01" y="1405452"/>
            <a:ext cx="1532336" cy="1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1" name="Рисунок 6" descr="C:\Documents and Settings\All Users\Documents\ClipArt\Игрушки. Игры\H0869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91" y="1753275"/>
            <a:ext cx="1719638" cy="983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4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156" name="Управляющая кнопка: в конец 155">
            <a:hlinkClick r:id="" action="ppaction://hlinkshowjump?jump=nextslide" highlightClick="1"/>
          </p:cNvPr>
          <p:cNvSpPr/>
          <p:nvPr/>
        </p:nvSpPr>
        <p:spPr>
          <a:xfrm>
            <a:off x="7754842" y="6388121"/>
            <a:ext cx="779558" cy="330158"/>
          </a:xfrm>
          <a:prstGeom prst="actionButtonEn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64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2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0259E-6 L 0.17639 -2.0259E-6 C 0.25555 -2.0259E-6 0.35295 0.1117 0.35295 0.20282 L 0.35295 0.40564 " pathEditMode="relative" rAng="0" ptsTypes="FfFF">
                                      <p:cBhvr>
                                        <p:cTn id="19" dur="2000" fill="hold"/>
                                        <p:tgtEl>
                                          <p:spTgt spid="2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39" y="20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1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51453"/>
            <a:ext cx="35052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P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ANE </a:t>
            </a:r>
            <a:r>
              <a:rPr lang="et-EE" sz="6000" b="1" dirty="0" smtClean="0">
                <a:solidFill>
                  <a:srgbClr val="3399FF"/>
                </a:solidFill>
                <a:latin typeface="Arial Rounded MT Bold" pitchFamily="34" charset="0"/>
              </a:rPr>
              <a:t>TRAMM</a:t>
            </a:r>
            <a:r>
              <a:rPr lang="et-EE" sz="4800" b="1" dirty="0" smtClean="0">
                <a:solidFill>
                  <a:srgbClr val="000000"/>
                </a:solidFill>
                <a:latin typeface="Arial Rounded MT Bold" pitchFamily="34" charset="0"/>
              </a:rPr>
              <a:t> 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KARPI!</a:t>
            </a: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8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129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46398" y="4868450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Рисунок 4" descr="C:\Documents and Settings\All Users\Documents\ClipArt\Игрушки\KD474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01" y="1405452"/>
            <a:ext cx="1532336" cy="1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Рисунок 2" descr="C:\Documents and Settings\All Users\Documents\ClipArt\Игрушки. Игры\TRAM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8468" y="2914053"/>
            <a:ext cx="1399967" cy="1323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9" name="Управляющая кнопка: в конец 48">
            <a:hlinkClick r:id="" action="ppaction://hlinkshowjump?jump=nextslide" highlightClick="1"/>
          </p:cNvPr>
          <p:cNvSpPr/>
          <p:nvPr/>
        </p:nvSpPr>
        <p:spPr>
          <a:xfrm>
            <a:off x="7754842" y="6388121"/>
            <a:ext cx="779558" cy="330158"/>
          </a:xfrm>
          <a:prstGeom prst="actionButtonEn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16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6716E-6 L 0.25087 4.6716E-6 C 0.36337 4.6716E-6 0.50173 0.06429 0.50173 0.11679 L 0.50173 0.23381 " pathEditMode="relative" rAng="0" ptsTypes="FfFF">
                                      <p:cBhvr>
                                        <p:cTn id="1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87" y="116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51453"/>
            <a:ext cx="35052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P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ANE </a:t>
            </a:r>
            <a:r>
              <a:rPr lang="et-EE" sz="6000" b="1" dirty="0">
                <a:solidFill>
                  <a:srgbClr val="006600"/>
                </a:solidFill>
                <a:latin typeface="Arial Rounded MT Bold" pitchFamily="34" charset="0"/>
              </a:rPr>
              <a:t>RONG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 KARPI!</a:t>
            </a: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8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129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46398" y="4868450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Рисунок 4" descr="C:\Documents and Settings\All Users\Documents\ClipArt\Игрушки\KD474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701" y="1405452"/>
            <a:ext cx="1532336" cy="121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5" name="Управляющая кнопка: в конец 44">
            <a:hlinkClick r:id="" action="ppaction://hlinkshowjump?jump=nextslide" highlightClick="1"/>
          </p:cNvPr>
          <p:cNvSpPr/>
          <p:nvPr/>
        </p:nvSpPr>
        <p:spPr>
          <a:xfrm>
            <a:off x="7754842" y="6388121"/>
            <a:ext cx="779558" cy="330158"/>
          </a:xfrm>
          <a:prstGeom prst="actionButtonEn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03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45883E-6 L 0.25069 -4.45883E-6 C 0.36285 -4.45883E-6 0.50139 0.11494 0.50139 0.20884 L 0.50139 0.41767 " pathEditMode="relative" rAng="0" ptsTypes="FfFF">
                                      <p:cBhvr>
                                        <p:cTn id="19" dur="225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069" y="208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3" name="Автофигура 281"/>
          <p:cNvSpPr>
            <a:spLocks noChangeArrowheads="1"/>
          </p:cNvSpPr>
          <p:nvPr/>
        </p:nvSpPr>
        <p:spPr bwMode="auto">
          <a:xfrm>
            <a:off x="3048000" y="3276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4" name="Автофигура 282"/>
          <p:cNvSpPr>
            <a:spLocks noChangeArrowheads="1"/>
          </p:cNvSpPr>
          <p:nvPr/>
        </p:nvSpPr>
        <p:spPr bwMode="auto">
          <a:xfrm>
            <a:off x="1143000" y="228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352" name="Автофигура 280"/>
          <p:cNvSpPr>
            <a:spLocks noChangeArrowheads="1"/>
          </p:cNvSpPr>
          <p:nvPr/>
        </p:nvSpPr>
        <p:spPr bwMode="auto">
          <a:xfrm>
            <a:off x="4038600" y="1371600"/>
            <a:ext cx="3124200" cy="2819400"/>
          </a:xfrm>
          <a:prstGeom prst="star24">
            <a:avLst>
              <a:gd name="adj" fmla="val 18190"/>
            </a:avLst>
          </a:prstGeom>
          <a:gradFill rotWithShape="1">
            <a:gsLst>
              <a:gs pos="0">
                <a:srgbClr val="FFFF00"/>
              </a:gs>
              <a:gs pos="100000">
                <a:srgbClr val="FFFF99">
                  <a:alpha val="32999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3" name="Группа 270"/>
          <p:cNvGrpSpPr>
            <a:grpSpLocks/>
          </p:cNvGrpSpPr>
          <p:nvPr/>
        </p:nvGrpSpPr>
        <p:grpSpPr bwMode="auto">
          <a:xfrm rot="10800000">
            <a:off x="8534400" y="0"/>
            <a:ext cx="609600" cy="6858000"/>
            <a:chOff x="96" y="96"/>
            <a:chExt cx="384" cy="4320"/>
          </a:xfrm>
        </p:grpSpPr>
        <p:sp>
          <p:nvSpPr>
            <p:cNvPr id="2314" name="Автофигура 268"/>
            <p:cNvSpPr>
              <a:spLocks noChangeArrowheads="1"/>
            </p:cNvSpPr>
            <p:nvPr/>
          </p:nvSpPr>
          <p:spPr bwMode="auto">
            <a:xfrm rot="-5400000">
              <a:off x="-1872" y="2064"/>
              <a:ext cx="4320" cy="384"/>
            </a:xfrm>
            <a:prstGeom prst="flowChartDocument">
              <a:avLst/>
            </a:prstGeom>
            <a:solidFill>
              <a:srgbClr val="66006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2315" name="Автофигура 269"/>
            <p:cNvSpPr>
              <a:spLocks noChangeArrowheads="1"/>
            </p:cNvSpPr>
            <p:nvPr/>
          </p:nvSpPr>
          <p:spPr bwMode="auto">
            <a:xfrm rot="-5400000">
              <a:off x="-1920" y="2112"/>
              <a:ext cx="4320" cy="288"/>
            </a:xfrm>
            <a:prstGeom prst="flowChartDocument">
              <a:avLst/>
            </a:prstGeom>
            <a:solidFill>
              <a:srgbClr val="9900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2054" name="Автофигура 267"/>
          <p:cNvSpPr>
            <a:spLocks noChangeArrowheads="1"/>
          </p:cNvSpPr>
          <p:nvPr/>
        </p:nvSpPr>
        <p:spPr bwMode="auto">
          <a:xfrm rot="-5400000">
            <a:off x="-3124200" y="3124200"/>
            <a:ext cx="6858000" cy="609600"/>
          </a:xfrm>
          <a:prstGeom prst="flowChartDocument">
            <a:avLst/>
          </a:prstGeom>
          <a:solidFill>
            <a:srgbClr val="66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5" name="Автофигура 266"/>
          <p:cNvSpPr>
            <a:spLocks noChangeArrowheads="1"/>
          </p:cNvSpPr>
          <p:nvPr/>
        </p:nvSpPr>
        <p:spPr bwMode="auto">
          <a:xfrm rot="-5400000">
            <a:off x="-3200400" y="3200400"/>
            <a:ext cx="6858000" cy="457200"/>
          </a:xfrm>
          <a:prstGeom prst="flowChartDocument">
            <a:avLst/>
          </a:prstGeom>
          <a:solidFill>
            <a:srgbClr val="99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56" name="Полилиния 261"/>
          <p:cNvSpPr>
            <a:spLocks/>
          </p:cNvSpPr>
          <p:nvPr/>
        </p:nvSpPr>
        <p:spPr bwMode="auto">
          <a:xfrm>
            <a:off x="5511800" y="4591050"/>
            <a:ext cx="2347913" cy="474663"/>
          </a:xfrm>
          <a:custGeom>
            <a:avLst/>
            <a:gdLst>
              <a:gd name="T0" fmla="*/ 0 w 1680"/>
              <a:gd name="T1" fmla="*/ 474663 h 384"/>
              <a:gd name="T2" fmla="*/ 536666 w 1680"/>
              <a:gd name="T3" fmla="*/ 0 h 384"/>
              <a:gd name="T4" fmla="*/ 2347913 w 1680"/>
              <a:gd name="T5" fmla="*/ 0 h 384"/>
              <a:gd name="T6" fmla="*/ 1811247 w 1680"/>
              <a:gd name="T7" fmla="*/ 474663 h 384"/>
              <a:gd name="T8" fmla="*/ 0 w 1680"/>
              <a:gd name="T9" fmla="*/ 474663 h 3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680" h="384">
                <a:moveTo>
                  <a:pt x="0" y="384"/>
                </a:moveTo>
                <a:lnTo>
                  <a:pt x="384" y="0"/>
                </a:lnTo>
                <a:lnTo>
                  <a:pt x="1680" y="0"/>
                </a:lnTo>
                <a:lnTo>
                  <a:pt x="1296" y="3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grpSp>
        <p:nvGrpSpPr>
          <p:cNvPr id="2057" name="Группа 4"/>
          <p:cNvGrpSpPr>
            <a:grpSpLocks/>
          </p:cNvGrpSpPr>
          <p:nvPr/>
        </p:nvGrpSpPr>
        <p:grpSpPr bwMode="auto">
          <a:xfrm flipH="1">
            <a:off x="609600" y="304800"/>
            <a:ext cx="3810000" cy="6248400"/>
            <a:chOff x="192" y="336"/>
            <a:chExt cx="1828" cy="3120"/>
          </a:xfrm>
        </p:grpSpPr>
        <p:sp>
          <p:nvSpPr>
            <p:cNvPr id="2291" name="Прямоуг. 5"/>
            <p:cNvSpPr>
              <a:spLocks noChangeArrowheads="1"/>
            </p:cNvSpPr>
            <p:nvPr/>
          </p:nvSpPr>
          <p:spPr bwMode="auto">
            <a:xfrm>
              <a:off x="1864" y="720"/>
              <a:ext cx="96" cy="2112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2292" name="Группа 6"/>
            <p:cNvGrpSpPr>
              <a:grpSpLocks/>
            </p:cNvGrpSpPr>
            <p:nvPr/>
          </p:nvGrpSpPr>
          <p:grpSpPr bwMode="auto">
            <a:xfrm>
              <a:off x="192" y="336"/>
              <a:ext cx="1828" cy="3120"/>
              <a:chOff x="192" y="336"/>
              <a:chExt cx="1828" cy="3120"/>
            </a:xfrm>
          </p:grpSpPr>
          <p:grpSp>
            <p:nvGrpSpPr>
              <p:cNvPr id="2293" name="Группа 7"/>
              <p:cNvGrpSpPr>
                <a:grpSpLocks/>
              </p:cNvGrpSpPr>
              <p:nvPr/>
            </p:nvGrpSpPr>
            <p:grpSpPr bwMode="auto">
              <a:xfrm>
                <a:off x="240" y="696"/>
                <a:ext cx="1728" cy="2760"/>
                <a:chOff x="240" y="696"/>
                <a:chExt cx="1728" cy="2760"/>
              </a:xfrm>
            </p:grpSpPr>
            <p:sp>
              <p:nvSpPr>
                <p:cNvPr id="2299" name="Прямоуг. 8"/>
                <p:cNvSpPr>
                  <a:spLocks noChangeArrowheads="1"/>
                </p:cNvSpPr>
                <p:nvPr/>
              </p:nvSpPr>
              <p:spPr bwMode="auto">
                <a:xfrm>
                  <a:off x="630" y="720"/>
                  <a:ext cx="96" cy="2112"/>
                </a:xfrm>
                <a:prstGeom prst="rect">
                  <a:avLst/>
                </a:prstGeom>
                <a:solidFill>
                  <a:srgbClr val="800000"/>
                </a:solidFill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300" name="Группа 9"/>
                <p:cNvGrpSpPr>
                  <a:grpSpLocks/>
                </p:cNvGrpSpPr>
                <p:nvPr/>
              </p:nvGrpSpPr>
              <p:grpSpPr bwMode="auto">
                <a:xfrm>
                  <a:off x="240" y="2028"/>
                  <a:ext cx="1721" cy="420"/>
                  <a:chOff x="228" y="2730"/>
                  <a:chExt cx="1721" cy="420"/>
                </a:xfrm>
              </p:grpSpPr>
              <p:sp>
                <p:nvSpPr>
                  <p:cNvPr id="2311" name="Полилиния 10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2" name="Прямоуг. 11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3" name="Полилиния 12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1" name="Группа 13"/>
                <p:cNvGrpSpPr>
                  <a:grpSpLocks/>
                </p:cNvGrpSpPr>
                <p:nvPr/>
              </p:nvGrpSpPr>
              <p:grpSpPr bwMode="auto">
                <a:xfrm>
                  <a:off x="240" y="1212"/>
                  <a:ext cx="1721" cy="420"/>
                  <a:chOff x="228" y="2730"/>
                  <a:chExt cx="1721" cy="420"/>
                </a:xfrm>
              </p:grpSpPr>
              <p:sp>
                <p:nvSpPr>
                  <p:cNvPr id="2308" name="Полилиния 14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9" name="Прямоуг. 15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10" name="Полилиния 16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grpSp>
              <p:nvGrpSpPr>
                <p:cNvPr id="2302" name="Группа 17"/>
                <p:cNvGrpSpPr>
                  <a:grpSpLocks/>
                </p:cNvGrpSpPr>
                <p:nvPr/>
              </p:nvGrpSpPr>
              <p:grpSpPr bwMode="auto">
                <a:xfrm>
                  <a:off x="247" y="2766"/>
                  <a:ext cx="1721" cy="420"/>
                  <a:chOff x="228" y="2730"/>
                  <a:chExt cx="1721" cy="420"/>
                </a:xfrm>
              </p:grpSpPr>
              <p:sp>
                <p:nvSpPr>
                  <p:cNvPr id="2305" name="Полилиния 18"/>
                  <p:cNvSpPr>
                    <a:spLocks/>
                  </p:cNvSpPr>
                  <p:nvPr/>
                </p:nvSpPr>
                <p:spPr bwMode="auto">
                  <a:xfrm>
                    <a:off x="228" y="2736"/>
                    <a:ext cx="1721" cy="318"/>
                  </a:xfrm>
                  <a:custGeom>
                    <a:avLst/>
                    <a:gdLst>
                      <a:gd name="T0" fmla="*/ 0 w 1721"/>
                      <a:gd name="T1" fmla="*/ 315 h 318"/>
                      <a:gd name="T2" fmla="*/ 425 w 1721"/>
                      <a:gd name="T3" fmla="*/ 0 h 318"/>
                      <a:gd name="T4" fmla="*/ 1721 w 1721"/>
                      <a:gd name="T5" fmla="*/ 0 h 318"/>
                      <a:gd name="T6" fmla="*/ 1452 w 1721"/>
                      <a:gd name="T7" fmla="*/ 318 h 318"/>
                      <a:gd name="T8" fmla="*/ 0 w 1721"/>
                      <a:gd name="T9" fmla="*/ 315 h 318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1721" h="318">
                        <a:moveTo>
                          <a:pt x="0" y="315"/>
                        </a:moveTo>
                        <a:lnTo>
                          <a:pt x="425" y="0"/>
                        </a:lnTo>
                        <a:lnTo>
                          <a:pt x="1721" y="0"/>
                        </a:lnTo>
                        <a:lnTo>
                          <a:pt x="1452" y="318"/>
                        </a:lnTo>
                        <a:lnTo>
                          <a:pt x="0" y="315"/>
                        </a:ln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CC3300"/>
                      </a:gs>
                      <a:gs pos="100000">
                        <a:srgbClr val="993300"/>
                      </a:gs>
                    </a:gsLst>
                    <a:path path="rect">
                      <a:fillToRect l="50000" t="50000" r="50000" b="50000"/>
                    </a:path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6" name="Прямоуг. 19"/>
                  <p:cNvSpPr>
                    <a:spLocks noChangeArrowheads="1"/>
                  </p:cNvSpPr>
                  <p:nvPr/>
                </p:nvSpPr>
                <p:spPr bwMode="auto">
                  <a:xfrm>
                    <a:off x="234" y="3054"/>
                    <a:ext cx="1440" cy="96"/>
                  </a:xfrm>
                  <a:prstGeom prst="rect">
                    <a:avLst/>
                  </a:prstGeom>
                  <a:solidFill>
                    <a:srgbClr val="800000"/>
                  </a:solidFill>
                  <a:ln w="2857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307" name="Полилиния 20"/>
                  <p:cNvSpPr>
                    <a:spLocks/>
                  </p:cNvSpPr>
                  <p:nvPr/>
                </p:nvSpPr>
                <p:spPr bwMode="auto">
                  <a:xfrm>
                    <a:off x="1674" y="2730"/>
                    <a:ext cx="270" cy="420"/>
                  </a:xfrm>
                  <a:custGeom>
                    <a:avLst/>
                    <a:gdLst>
                      <a:gd name="T0" fmla="*/ 0 w 270"/>
                      <a:gd name="T1" fmla="*/ 321 h 420"/>
                      <a:gd name="T2" fmla="*/ 270 w 270"/>
                      <a:gd name="T3" fmla="*/ 0 h 420"/>
                      <a:gd name="T4" fmla="*/ 264 w 270"/>
                      <a:gd name="T5" fmla="*/ 108 h 420"/>
                      <a:gd name="T6" fmla="*/ 0 w 270"/>
                      <a:gd name="T7" fmla="*/ 420 h 420"/>
                      <a:gd name="T8" fmla="*/ 0 w 270"/>
                      <a:gd name="T9" fmla="*/ 321 h 4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70" h="420">
                        <a:moveTo>
                          <a:pt x="0" y="321"/>
                        </a:moveTo>
                        <a:lnTo>
                          <a:pt x="270" y="0"/>
                        </a:lnTo>
                        <a:lnTo>
                          <a:pt x="264" y="108"/>
                        </a:lnTo>
                        <a:lnTo>
                          <a:pt x="0" y="420"/>
                        </a:lnTo>
                        <a:lnTo>
                          <a:pt x="0" y="321"/>
                        </a:lnTo>
                        <a:close/>
                      </a:path>
                    </a:pathLst>
                  </a:custGeom>
                  <a:solidFill>
                    <a:srgbClr val="800000"/>
                  </a:soli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  <p:sp>
              <p:nvSpPr>
                <p:cNvPr id="2303" name="Полилиния 21"/>
                <p:cNvSpPr>
                  <a:spLocks/>
                </p:cNvSpPr>
                <p:nvPr/>
              </p:nvSpPr>
              <p:spPr bwMode="auto">
                <a:xfrm>
                  <a:off x="240" y="696"/>
                  <a:ext cx="1536" cy="2760"/>
                </a:xfrm>
                <a:custGeom>
                  <a:avLst/>
                  <a:gdLst>
                    <a:gd name="T0" fmla="*/ 0 w 1536"/>
                    <a:gd name="T1" fmla="*/ 24 h 2760"/>
                    <a:gd name="T2" fmla="*/ 0 w 1536"/>
                    <a:gd name="T3" fmla="*/ 2760 h 2760"/>
                    <a:gd name="T4" fmla="*/ 230 w 1536"/>
                    <a:gd name="T5" fmla="*/ 2760 h 2760"/>
                    <a:gd name="T6" fmla="*/ 221 w 1536"/>
                    <a:gd name="T7" fmla="*/ 2568 h 2760"/>
                    <a:gd name="T8" fmla="*/ 1344 w 1536"/>
                    <a:gd name="T9" fmla="*/ 2568 h 2760"/>
                    <a:gd name="T10" fmla="*/ 1344 w 1536"/>
                    <a:gd name="T11" fmla="*/ 2760 h 2760"/>
                    <a:gd name="T12" fmla="*/ 1536 w 1536"/>
                    <a:gd name="T13" fmla="*/ 2754 h 2760"/>
                    <a:gd name="T14" fmla="*/ 1518 w 1536"/>
                    <a:gd name="T15" fmla="*/ 0 h 2760"/>
                    <a:gd name="T16" fmla="*/ 1416 w 1536"/>
                    <a:gd name="T17" fmla="*/ 12 h 2760"/>
                    <a:gd name="T18" fmla="*/ 1428 w 1536"/>
                    <a:gd name="T19" fmla="*/ 2490 h 2760"/>
                    <a:gd name="T20" fmla="*/ 96 w 1536"/>
                    <a:gd name="T21" fmla="*/ 2491 h 2760"/>
                    <a:gd name="T22" fmla="*/ 106 w 1536"/>
                    <a:gd name="T23" fmla="*/ 24 h 2760"/>
                    <a:gd name="T24" fmla="*/ 0 w 1536"/>
                    <a:gd name="T25" fmla="*/ 24 h 2760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1536" h="2760">
                      <a:moveTo>
                        <a:pt x="0" y="24"/>
                      </a:moveTo>
                      <a:lnTo>
                        <a:pt x="0" y="2760"/>
                      </a:lnTo>
                      <a:lnTo>
                        <a:pt x="230" y="2760"/>
                      </a:lnTo>
                      <a:lnTo>
                        <a:pt x="221" y="2568"/>
                      </a:lnTo>
                      <a:lnTo>
                        <a:pt x="1344" y="2568"/>
                      </a:lnTo>
                      <a:lnTo>
                        <a:pt x="1344" y="2760"/>
                      </a:lnTo>
                      <a:lnTo>
                        <a:pt x="1536" y="2754"/>
                      </a:lnTo>
                      <a:lnTo>
                        <a:pt x="1518" y="0"/>
                      </a:lnTo>
                      <a:lnTo>
                        <a:pt x="1416" y="12"/>
                      </a:lnTo>
                      <a:lnTo>
                        <a:pt x="1428" y="2490"/>
                      </a:lnTo>
                      <a:lnTo>
                        <a:pt x="96" y="2491"/>
                      </a:lnTo>
                      <a:lnTo>
                        <a:pt x="106" y="24"/>
                      </a:lnTo>
                      <a:lnTo>
                        <a:pt x="0" y="24"/>
                      </a:lnTo>
                      <a:close/>
                    </a:path>
                  </a:pathLst>
                </a:custGeom>
                <a:gradFill rotWithShape="1">
                  <a:gsLst>
                    <a:gs pos="0">
                      <a:srgbClr val="993300"/>
                    </a:gs>
                    <a:gs pos="50000">
                      <a:srgbClr val="CC3300"/>
                    </a:gs>
                    <a:gs pos="100000">
                      <a:srgbClr val="993300"/>
                    </a:gs>
                  </a:gsLst>
                  <a:lin ang="0" scaled="1"/>
                </a:gra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304" name="Полилиния 22"/>
                <p:cNvSpPr>
                  <a:spLocks/>
                </p:cNvSpPr>
                <p:nvPr/>
              </p:nvSpPr>
              <p:spPr bwMode="auto">
                <a:xfrm>
                  <a:off x="1773" y="2844"/>
                  <a:ext cx="192" cy="606"/>
                </a:xfrm>
                <a:custGeom>
                  <a:avLst/>
                  <a:gdLst>
                    <a:gd name="T0" fmla="*/ 0 w 192"/>
                    <a:gd name="T1" fmla="*/ 234 h 606"/>
                    <a:gd name="T2" fmla="*/ 186 w 192"/>
                    <a:gd name="T3" fmla="*/ 0 h 606"/>
                    <a:gd name="T4" fmla="*/ 192 w 192"/>
                    <a:gd name="T5" fmla="*/ 303 h 606"/>
                    <a:gd name="T6" fmla="*/ 3 w 192"/>
                    <a:gd name="T7" fmla="*/ 606 h 606"/>
                    <a:gd name="T8" fmla="*/ 0 w 192"/>
                    <a:gd name="T9" fmla="*/ 234 h 60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192" h="606">
                      <a:moveTo>
                        <a:pt x="0" y="234"/>
                      </a:moveTo>
                      <a:lnTo>
                        <a:pt x="186" y="0"/>
                      </a:lnTo>
                      <a:lnTo>
                        <a:pt x="192" y="303"/>
                      </a:lnTo>
                      <a:lnTo>
                        <a:pt x="3" y="606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CC33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</p:grpSp>
          <p:grpSp>
            <p:nvGrpSpPr>
              <p:cNvPr id="2294" name="Группа 23"/>
              <p:cNvGrpSpPr>
                <a:grpSpLocks/>
              </p:cNvGrpSpPr>
              <p:nvPr/>
            </p:nvGrpSpPr>
            <p:grpSpPr bwMode="auto">
              <a:xfrm>
                <a:off x="192" y="336"/>
                <a:ext cx="1828" cy="497"/>
                <a:chOff x="192" y="336"/>
                <a:chExt cx="1828" cy="497"/>
              </a:xfrm>
            </p:grpSpPr>
            <p:sp>
              <p:nvSpPr>
                <p:cNvPr id="2295" name="Полилиния 24"/>
                <p:cNvSpPr>
                  <a:spLocks/>
                </p:cNvSpPr>
                <p:nvPr/>
              </p:nvSpPr>
              <p:spPr bwMode="auto">
                <a:xfrm>
                  <a:off x="280" y="386"/>
                  <a:ext cx="1740" cy="362"/>
                </a:xfrm>
                <a:custGeom>
                  <a:avLst/>
                  <a:gdLst>
                    <a:gd name="T0" fmla="*/ 163 w 1740"/>
                    <a:gd name="T1" fmla="*/ 238 h 362"/>
                    <a:gd name="T2" fmla="*/ 533 w 1740"/>
                    <a:gd name="T3" fmla="*/ 34 h 362"/>
                    <a:gd name="T4" fmla="*/ 947 w 1740"/>
                    <a:gd name="T5" fmla="*/ 34 h 362"/>
                    <a:gd name="T6" fmla="*/ 1154 w 1740"/>
                    <a:gd name="T7" fmla="*/ 82 h 362"/>
                    <a:gd name="T8" fmla="*/ 1460 w 1740"/>
                    <a:gd name="T9" fmla="*/ 122 h 362"/>
                    <a:gd name="T10" fmla="*/ 1740 w 1740"/>
                    <a:gd name="T11" fmla="*/ 326 h 362"/>
                    <a:gd name="T12" fmla="*/ 1572 w 1740"/>
                    <a:gd name="T13" fmla="*/ 358 h 362"/>
                    <a:gd name="T14" fmla="*/ 816 w 1740"/>
                    <a:gd name="T15" fmla="*/ 174 h 362"/>
                    <a:gd name="T16" fmla="*/ 163 w 1740"/>
                    <a:gd name="T17" fmla="*/ 238 h 362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740" h="362">
                      <a:moveTo>
                        <a:pt x="163" y="238"/>
                      </a:moveTo>
                      <a:cubicBezTo>
                        <a:pt x="0" y="182"/>
                        <a:pt x="392" y="102"/>
                        <a:pt x="533" y="34"/>
                      </a:cubicBezTo>
                      <a:cubicBezTo>
                        <a:pt x="664" y="0"/>
                        <a:pt x="844" y="26"/>
                        <a:pt x="947" y="34"/>
                      </a:cubicBezTo>
                      <a:cubicBezTo>
                        <a:pt x="1051" y="42"/>
                        <a:pt x="1060" y="65"/>
                        <a:pt x="1154" y="82"/>
                      </a:cubicBezTo>
                      <a:cubicBezTo>
                        <a:pt x="1239" y="97"/>
                        <a:pt x="1362" y="81"/>
                        <a:pt x="1460" y="122"/>
                      </a:cubicBezTo>
                      <a:cubicBezTo>
                        <a:pt x="1558" y="163"/>
                        <a:pt x="1721" y="287"/>
                        <a:pt x="1740" y="326"/>
                      </a:cubicBezTo>
                      <a:cubicBezTo>
                        <a:pt x="1640" y="342"/>
                        <a:pt x="1628" y="362"/>
                        <a:pt x="1572" y="358"/>
                      </a:cubicBezTo>
                      <a:cubicBezTo>
                        <a:pt x="1200" y="190"/>
                        <a:pt x="1051" y="194"/>
                        <a:pt x="816" y="174"/>
                      </a:cubicBezTo>
                      <a:cubicBezTo>
                        <a:pt x="581" y="154"/>
                        <a:pt x="299" y="225"/>
                        <a:pt x="163" y="238"/>
                      </a:cubicBezTo>
                      <a:close/>
                    </a:path>
                  </a:pathLst>
                </a:custGeom>
                <a:solidFill>
                  <a:srgbClr val="800000"/>
                </a:solidFill>
                <a:ln w="28575" cmpd="sng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u-RU">
                    <a:solidFill>
                      <a:srgbClr val="000000"/>
                    </a:solidFill>
                  </a:endParaRPr>
                </a:p>
              </p:txBody>
            </p:sp>
            <p:grpSp>
              <p:nvGrpSpPr>
                <p:cNvPr id="2296" name="Группа 25"/>
                <p:cNvGrpSpPr>
                  <a:grpSpLocks/>
                </p:cNvGrpSpPr>
                <p:nvPr/>
              </p:nvGrpSpPr>
              <p:grpSpPr bwMode="auto">
                <a:xfrm>
                  <a:off x="192" y="336"/>
                  <a:ext cx="1669" cy="497"/>
                  <a:chOff x="192" y="336"/>
                  <a:chExt cx="1669" cy="497"/>
                </a:xfrm>
              </p:grpSpPr>
              <p:sp>
                <p:nvSpPr>
                  <p:cNvPr id="2297" name="Полилиния 26"/>
                  <p:cNvSpPr>
                    <a:spLocks/>
                  </p:cNvSpPr>
                  <p:nvPr/>
                </p:nvSpPr>
                <p:spPr bwMode="auto">
                  <a:xfrm>
                    <a:off x="192" y="336"/>
                    <a:ext cx="1669" cy="497"/>
                  </a:xfrm>
                  <a:custGeom>
                    <a:avLst/>
                    <a:gdLst>
                      <a:gd name="T0" fmla="*/ 0 w 1548"/>
                      <a:gd name="T1" fmla="*/ 420 h 497"/>
                      <a:gd name="T2" fmla="*/ 259 w 1548"/>
                      <a:gd name="T3" fmla="*/ 468 h 497"/>
                      <a:gd name="T4" fmla="*/ 466 w 1548"/>
                      <a:gd name="T5" fmla="*/ 404 h 497"/>
                      <a:gd name="T6" fmla="*/ 638 w 1548"/>
                      <a:gd name="T7" fmla="*/ 476 h 497"/>
                      <a:gd name="T8" fmla="*/ 815 w 1548"/>
                      <a:gd name="T9" fmla="*/ 356 h 497"/>
                      <a:gd name="T10" fmla="*/ 1013 w 1548"/>
                      <a:gd name="T11" fmla="*/ 460 h 497"/>
                      <a:gd name="T12" fmla="*/ 1160 w 1548"/>
                      <a:gd name="T13" fmla="*/ 400 h 497"/>
                      <a:gd name="T14" fmla="*/ 1484 w 1548"/>
                      <a:gd name="T15" fmla="*/ 496 h 497"/>
                      <a:gd name="T16" fmla="*/ 1669 w 1548"/>
                      <a:gd name="T17" fmla="*/ 408 h 497"/>
                      <a:gd name="T18" fmla="*/ 1367 w 1548"/>
                      <a:gd name="T19" fmla="*/ 212 h 497"/>
                      <a:gd name="T20" fmla="*/ 1139 w 1548"/>
                      <a:gd name="T21" fmla="*/ 212 h 497"/>
                      <a:gd name="T22" fmla="*/ 1018 w 1548"/>
                      <a:gd name="T23" fmla="*/ 68 h 497"/>
                      <a:gd name="T24" fmla="*/ 850 w 1548"/>
                      <a:gd name="T25" fmla="*/ 4 h 497"/>
                      <a:gd name="T26" fmla="*/ 681 w 1548"/>
                      <a:gd name="T27" fmla="*/ 44 h 497"/>
                      <a:gd name="T28" fmla="*/ 535 w 1548"/>
                      <a:gd name="T29" fmla="*/ 184 h 497"/>
                      <a:gd name="T30" fmla="*/ 233 w 1548"/>
                      <a:gd name="T31" fmla="*/ 220 h 497"/>
                      <a:gd name="T32" fmla="*/ 0 w 1548"/>
                      <a:gd name="T33" fmla="*/ 420 h 497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1548" h="497">
                        <a:moveTo>
                          <a:pt x="0" y="420"/>
                        </a:moveTo>
                        <a:cubicBezTo>
                          <a:pt x="48" y="464"/>
                          <a:pt x="168" y="471"/>
                          <a:pt x="240" y="468"/>
                        </a:cubicBezTo>
                        <a:cubicBezTo>
                          <a:pt x="312" y="465"/>
                          <a:pt x="373" y="403"/>
                          <a:pt x="432" y="404"/>
                        </a:cubicBezTo>
                        <a:cubicBezTo>
                          <a:pt x="491" y="405"/>
                          <a:pt x="508" y="432"/>
                          <a:pt x="592" y="476"/>
                        </a:cubicBezTo>
                        <a:cubicBezTo>
                          <a:pt x="628" y="388"/>
                          <a:pt x="695" y="357"/>
                          <a:pt x="756" y="356"/>
                        </a:cubicBezTo>
                        <a:cubicBezTo>
                          <a:pt x="814" y="353"/>
                          <a:pt x="868" y="356"/>
                          <a:pt x="940" y="460"/>
                        </a:cubicBezTo>
                        <a:cubicBezTo>
                          <a:pt x="968" y="436"/>
                          <a:pt x="1001" y="391"/>
                          <a:pt x="1076" y="400"/>
                        </a:cubicBezTo>
                        <a:cubicBezTo>
                          <a:pt x="1149" y="406"/>
                          <a:pt x="1297" y="495"/>
                          <a:pt x="1376" y="496"/>
                        </a:cubicBezTo>
                        <a:cubicBezTo>
                          <a:pt x="1455" y="497"/>
                          <a:pt x="1512" y="464"/>
                          <a:pt x="1548" y="408"/>
                        </a:cubicBezTo>
                        <a:cubicBezTo>
                          <a:pt x="1492" y="360"/>
                          <a:pt x="1408" y="292"/>
                          <a:pt x="1268" y="212"/>
                        </a:cubicBezTo>
                        <a:cubicBezTo>
                          <a:pt x="1188" y="180"/>
                          <a:pt x="1123" y="241"/>
                          <a:pt x="1056" y="212"/>
                        </a:cubicBezTo>
                        <a:cubicBezTo>
                          <a:pt x="1002" y="188"/>
                          <a:pt x="989" y="103"/>
                          <a:pt x="944" y="68"/>
                        </a:cubicBezTo>
                        <a:cubicBezTo>
                          <a:pt x="899" y="33"/>
                          <a:pt x="840" y="8"/>
                          <a:pt x="788" y="4"/>
                        </a:cubicBezTo>
                        <a:cubicBezTo>
                          <a:pt x="736" y="0"/>
                          <a:pt x="681" y="14"/>
                          <a:pt x="632" y="44"/>
                        </a:cubicBezTo>
                        <a:cubicBezTo>
                          <a:pt x="583" y="74"/>
                          <a:pt x="536" y="128"/>
                          <a:pt x="496" y="184"/>
                        </a:cubicBezTo>
                        <a:cubicBezTo>
                          <a:pt x="424" y="264"/>
                          <a:pt x="280" y="192"/>
                          <a:pt x="216" y="220"/>
                        </a:cubicBezTo>
                        <a:cubicBezTo>
                          <a:pt x="108" y="340"/>
                          <a:pt x="16" y="356"/>
                          <a:pt x="0" y="420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993300"/>
                      </a:gs>
                      <a:gs pos="50000">
                        <a:srgbClr val="CC3300"/>
                      </a:gs>
                      <a:gs pos="100000">
                        <a:srgbClr val="993300"/>
                      </a:gs>
                    </a:gsLst>
                    <a:lin ang="0" scaled="1"/>
                  </a:gradFill>
                  <a:ln w="28575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298" name="Полилиния 27"/>
                  <p:cNvSpPr>
                    <a:spLocks/>
                  </p:cNvSpPr>
                  <p:nvPr/>
                </p:nvSpPr>
                <p:spPr bwMode="auto">
                  <a:xfrm>
                    <a:off x="801" y="384"/>
                    <a:ext cx="415" cy="275"/>
                  </a:xfrm>
                  <a:custGeom>
                    <a:avLst/>
                    <a:gdLst>
                      <a:gd name="T0" fmla="*/ 212 w 680"/>
                      <a:gd name="T1" fmla="*/ 209 h 451"/>
                      <a:gd name="T2" fmla="*/ 166 w 680"/>
                      <a:gd name="T3" fmla="*/ 119 h 451"/>
                      <a:gd name="T4" fmla="*/ 20 w 680"/>
                      <a:gd name="T5" fmla="*/ 265 h 451"/>
                      <a:gd name="T6" fmla="*/ 49 w 680"/>
                      <a:gd name="T7" fmla="*/ 177 h 451"/>
                      <a:gd name="T8" fmla="*/ 20 w 680"/>
                      <a:gd name="T9" fmla="*/ 148 h 451"/>
                      <a:gd name="T10" fmla="*/ 107 w 680"/>
                      <a:gd name="T11" fmla="*/ 119 h 451"/>
                      <a:gd name="T12" fmla="*/ 49 w 680"/>
                      <a:gd name="T13" fmla="*/ 90 h 451"/>
                      <a:gd name="T14" fmla="*/ 193 w 680"/>
                      <a:gd name="T15" fmla="*/ 79 h 451"/>
                      <a:gd name="T16" fmla="*/ 221 w 680"/>
                      <a:gd name="T17" fmla="*/ 0 h 451"/>
                      <a:gd name="T18" fmla="*/ 236 w 680"/>
                      <a:gd name="T19" fmla="*/ 80 h 451"/>
                      <a:gd name="T20" fmla="*/ 397 w 680"/>
                      <a:gd name="T21" fmla="*/ 90 h 451"/>
                      <a:gd name="T22" fmla="*/ 316 w 680"/>
                      <a:gd name="T23" fmla="*/ 119 h 451"/>
                      <a:gd name="T24" fmla="*/ 406 w 680"/>
                      <a:gd name="T25" fmla="*/ 143 h 451"/>
                      <a:gd name="T26" fmla="*/ 371 w 680"/>
                      <a:gd name="T27" fmla="*/ 177 h 451"/>
                      <a:gd name="T28" fmla="*/ 395 w 680"/>
                      <a:gd name="T29" fmla="*/ 260 h 451"/>
                      <a:gd name="T30" fmla="*/ 254 w 680"/>
                      <a:gd name="T31" fmla="*/ 121 h 451"/>
                      <a:gd name="T32" fmla="*/ 212 w 680"/>
                      <a:gd name="T33" fmla="*/ 209 h 451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680" h="451">
                        <a:moveTo>
                          <a:pt x="347" y="342"/>
                        </a:moveTo>
                        <a:cubicBezTo>
                          <a:pt x="323" y="334"/>
                          <a:pt x="324" y="180"/>
                          <a:pt x="272" y="195"/>
                        </a:cubicBezTo>
                        <a:cubicBezTo>
                          <a:pt x="220" y="210"/>
                          <a:pt x="64" y="419"/>
                          <a:pt x="32" y="435"/>
                        </a:cubicBezTo>
                        <a:cubicBezTo>
                          <a:pt x="0" y="451"/>
                          <a:pt x="80" y="323"/>
                          <a:pt x="80" y="291"/>
                        </a:cubicBezTo>
                        <a:cubicBezTo>
                          <a:pt x="80" y="259"/>
                          <a:pt x="16" y="259"/>
                          <a:pt x="32" y="243"/>
                        </a:cubicBezTo>
                        <a:cubicBezTo>
                          <a:pt x="48" y="227"/>
                          <a:pt x="168" y="211"/>
                          <a:pt x="176" y="195"/>
                        </a:cubicBezTo>
                        <a:cubicBezTo>
                          <a:pt x="184" y="179"/>
                          <a:pt x="57" y="158"/>
                          <a:pt x="80" y="147"/>
                        </a:cubicBezTo>
                        <a:cubicBezTo>
                          <a:pt x="103" y="136"/>
                          <a:pt x="270" y="154"/>
                          <a:pt x="317" y="129"/>
                        </a:cubicBezTo>
                        <a:cubicBezTo>
                          <a:pt x="98" y="39"/>
                          <a:pt x="351" y="0"/>
                          <a:pt x="362" y="0"/>
                        </a:cubicBezTo>
                        <a:cubicBezTo>
                          <a:pt x="373" y="0"/>
                          <a:pt x="596" y="54"/>
                          <a:pt x="386" y="132"/>
                        </a:cubicBezTo>
                        <a:cubicBezTo>
                          <a:pt x="431" y="156"/>
                          <a:pt x="628" y="137"/>
                          <a:pt x="650" y="147"/>
                        </a:cubicBezTo>
                        <a:cubicBezTo>
                          <a:pt x="672" y="157"/>
                          <a:pt x="516" y="181"/>
                          <a:pt x="518" y="195"/>
                        </a:cubicBezTo>
                        <a:cubicBezTo>
                          <a:pt x="520" y="209"/>
                          <a:pt x="650" y="218"/>
                          <a:pt x="665" y="234"/>
                        </a:cubicBezTo>
                        <a:cubicBezTo>
                          <a:pt x="680" y="250"/>
                          <a:pt x="611" y="259"/>
                          <a:pt x="608" y="291"/>
                        </a:cubicBezTo>
                        <a:cubicBezTo>
                          <a:pt x="605" y="323"/>
                          <a:pt x="679" y="441"/>
                          <a:pt x="647" y="426"/>
                        </a:cubicBezTo>
                        <a:cubicBezTo>
                          <a:pt x="615" y="411"/>
                          <a:pt x="466" y="212"/>
                          <a:pt x="416" y="198"/>
                        </a:cubicBezTo>
                        <a:cubicBezTo>
                          <a:pt x="366" y="184"/>
                          <a:pt x="361" y="312"/>
                          <a:pt x="347" y="342"/>
                        </a:cubicBezTo>
                        <a:close/>
                      </a:path>
                    </a:pathLst>
                  </a:custGeom>
                  <a:solidFill>
                    <a:srgbClr val="FF9900"/>
                  </a:solidFill>
                  <a:ln w="19050" cmpd="sng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u-RU">
                      <a:solidFill>
                        <a:srgbClr val="000000"/>
                      </a:solidFill>
                    </a:endParaRPr>
                  </a:p>
                </p:txBody>
              </p:sp>
            </p:grpSp>
          </p:grpSp>
        </p:grpSp>
      </p:grpSp>
      <p:sp>
        <p:nvSpPr>
          <p:cNvPr id="3326" name="Поле 254"/>
          <p:cNvSpPr txBox="1">
            <a:spLocks noChangeArrowheads="1"/>
          </p:cNvSpPr>
          <p:nvPr/>
        </p:nvSpPr>
        <p:spPr bwMode="auto">
          <a:xfrm>
            <a:off x="4724400" y="1351453"/>
            <a:ext cx="3505200" cy="2492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P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ANE </a:t>
            </a:r>
            <a:r>
              <a:rPr lang="et-EE" sz="6000" b="1" dirty="0" smtClean="0">
                <a:solidFill>
                  <a:srgbClr val="0000FF"/>
                </a:solidFill>
                <a:latin typeface="Arial Rounded MT Bold" pitchFamily="34" charset="0"/>
              </a:rPr>
              <a:t>AUTO</a:t>
            </a:r>
            <a:r>
              <a:rPr lang="et-EE" sz="4800" b="1" dirty="0" smtClean="0">
                <a:solidFill>
                  <a:srgbClr val="000000"/>
                </a:solidFill>
                <a:latin typeface="Arial Rounded MT Bold" pitchFamily="34" charset="0"/>
              </a:rPr>
              <a:t> </a:t>
            </a:r>
            <a:r>
              <a:rPr lang="et-EE" sz="4800" b="1" dirty="0">
                <a:solidFill>
                  <a:srgbClr val="000000"/>
                </a:solidFill>
                <a:latin typeface="Arial Rounded MT Bold" pitchFamily="34" charset="0"/>
              </a:rPr>
              <a:t>KARPI!</a:t>
            </a:r>
            <a:r>
              <a:rPr lang="en-US" sz="4800" b="1" dirty="0">
                <a:solidFill>
                  <a:srgbClr val="000000"/>
                </a:solidFill>
                <a:latin typeface="Arial Rounded MT Bold" pitchFamily="34" charset="0"/>
              </a:rPr>
              <a:t> </a:t>
            </a:r>
          </a:p>
        </p:txBody>
      </p:sp>
      <p:sp>
        <p:nvSpPr>
          <p:cNvPr id="2068" name="Полилиния 258"/>
          <p:cNvSpPr>
            <a:spLocks/>
          </p:cNvSpPr>
          <p:nvPr/>
        </p:nvSpPr>
        <p:spPr bwMode="auto">
          <a:xfrm>
            <a:off x="7323138" y="4591050"/>
            <a:ext cx="536575" cy="1962150"/>
          </a:xfrm>
          <a:custGeom>
            <a:avLst/>
            <a:gdLst>
              <a:gd name="T0" fmla="*/ 0 w 384"/>
              <a:gd name="T1" fmla="*/ 475673 h 1584"/>
              <a:gd name="T2" fmla="*/ 536575 w 384"/>
              <a:gd name="T3" fmla="*/ 0 h 1584"/>
              <a:gd name="T4" fmla="*/ 536575 w 384"/>
              <a:gd name="T5" fmla="*/ 1486477 h 1584"/>
              <a:gd name="T6" fmla="*/ 0 w 384"/>
              <a:gd name="T7" fmla="*/ 1962150 h 1584"/>
              <a:gd name="T8" fmla="*/ 0 w 384"/>
              <a:gd name="T9" fmla="*/ 475673 h 158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384" h="1584">
                <a:moveTo>
                  <a:pt x="0" y="384"/>
                </a:moveTo>
                <a:lnTo>
                  <a:pt x="384" y="0"/>
                </a:lnTo>
                <a:lnTo>
                  <a:pt x="384" y="1200"/>
                </a:lnTo>
                <a:lnTo>
                  <a:pt x="0" y="1584"/>
                </a:lnTo>
                <a:lnTo>
                  <a:pt x="0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8398" dir="3806097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071" name="Полилиния 264"/>
          <p:cNvSpPr>
            <a:spLocks/>
          </p:cNvSpPr>
          <p:nvPr/>
        </p:nvSpPr>
        <p:spPr bwMode="auto">
          <a:xfrm>
            <a:off x="7323138" y="4564063"/>
            <a:ext cx="1135062" cy="747712"/>
          </a:xfrm>
          <a:custGeom>
            <a:avLst/>
            <a:gdLst>
              <a:gd name="T0" fmla="*/ 528391 w 812"/>
              <a:gd name="T1" fmla="*/ 0 h 604"/>
              <a:gd name="T2" fmla="*/ 1135062 w 812"/>
              <a:gd name="T3" fmla="*/ 186928 h 604"/>
              <a:gd name="T4" fmla="*/ 606671 w 812"/>
              <a:gd name="T5" fmla="*/ 747712 h 604"/>
              <a:gd name="T6" fmla="*/ 0 w 812"/>
              <a:gd name="T7" fmla="*/ 502601 h 604"/>
              <a:gd name="T8" fmla="*/ 528391 w 812"/>
              <a:gd name="T9" fmla="*/ 0 h 6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812" h="604">
                <a:moveTo>
                  <a:pt x="378" y="0"/>
                </a:moveTo>
                <a:lnTo>
                  <a:pt x="812" y="151"/>
                </a:lnTo>
                <a:lnTo>
                  <a:pt x="434" y="604"/>
                </a:lnTo>
                <a:lnTo>
                  <a:pt x="0" y="406"/>
                </a:lnTo>
                <a:lnTo>
                  <a:pt x="378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711616" y="545624"/>
            <a:ext cx="5211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t-EE" sz="44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Rounded MT Bold" pitchFamily="34" charset="0"/>
              </a:rPr>
              <a:t>MÄNGUASJAD</a:t>
            </a:r>
            <a:endParaRPr lang="ru-RU" sz="44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8" name="Полилиния 263"/>
          <p:cNvSpPr>
            <a:spLocks/>
          </p:cNvSpPr>
          <p:nvPr/>
        </p:nvSpPr>
        <p:spPr bwMode="auto">
          <a:xfrm>
            <a:off x="5132388" y="4114800"/>
            <a:ext cx="915987" cy="950913"/>
          </a:xfrm>
          <a:custGeom>
            <a:avLst/>
            <a:gdLst>
              <a:gd name="T0" fmla="*/ 915987 w 655"/>
              <a:gd name="T1" fmla="*/ 475457 h 768"/>
              <a:gd name="T2" fmla="*/ 580358 w 655"/>
              <a:gd name="T3" fmla="*/ 0 h 768"/>
              <a:gd name="T4" fmla="*/ 0 w 655"/>
              <a:gd name="T5" fmla="*/ 459360 h 768"/>
              <a:gd name="T6" fmla="*/ 378981 w 655"/>
              <a:gd name="T7" fmla="*/ 950913 h 768"/>
              <a:gd name="T8" fmla="*/ 915987 w 655"/>
              <a:gd name="T9" fmla="*/ 475457 h 76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655" h="768">
                <a:moveTo>
                  <a:pt x="655" y="384"/>
                </a:moveTo>
                <a:lnTo>
                  <a:pt x="415" y="0"/>
                </a:lnTo>
                <a:lnTo>
                  <a:pt x="0" y="371"/>
                </a:lnTo>
                <a:lnTo>
                  <a:pt x="271" y="768"/>
                </a:lnTo>
                <a:lnTo>
                  <a:pt x="655" y="384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17961" dir="135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pic>
        <p:nvPicPr>
          <p:cNvPr id="129" name="Рисунок 3" descr="C:\Documents and Settings\All Users\Documents\ClipArt\Игрушки. Игры\H0872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46398" y="4868450"/>
            <a:ext cx="1527132" cy="933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Полилиния 257"/>
          <p:cNvSpPr>
            <a:spLocks/>
          </p:cNvSpPr>
          <p:nvPr/>
        </p:nvSpPr>
        <p:spPr bwMode="auto">
          <a:xfrm>
            <a:off x="5511800" y="5065713"/>
            <a:ext cx="1811338" cy="1487487"/>
          </a:xfrm>
          <a:custGeom>
            <a:avLst/>
            <a:gdLst>
              <a:gd name="T0" fmla="*/ 0 w 1296"/>
              <a:gd name="T1" fmla="*/ 0 h 1200"/>
              <a:gd name="T2" fmla="*/ 0 w 1296"/>
              <a:gd name="T3" fmla="*/ 1487487 h 1200"/>
              <a:gd name="T4" fmla="*/ 1811338 w 1296"/>
              <a:gd name="T5" fmla="*/ 1487487 h 1200"/>
              <a:gd name="T6" fmla="*/ 1811338 w 1296"/>
              <a:gd name="T7" fmla="*/ 0 h 1200"/>
              <a:gd name="T8" fmla="*/ 0 w 1296"/>
              <a:gd name="T9" fmla="*/ 0 h 12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1296" h="1200">
                <a:moveTo>
                  <a:pt x="0" y="0"/>
                </a:moveTo>
                <a:lnTo>
                  <a:pt x="0" y="1200"/>
                </a:lnTo>
                <a:lnTo>
                  <a:pt x="1296" y="1200"/>
                </a:lnTo>
                <a:lnTo>
                  <a:pt x="1296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CC3300"/>
              </a:gs>
              <a:gs pos="100000">
                <a:srgbClr val="7A1D00"/>
              </a:gs>
            </a:gsLst>
            <a:lin ang="5400000" scaled="1"/>
          </a:gradFill>
          <a:ln w="19050" cmpd="sng">
            <a:solidFill>
              <a:schemeClr val="tx1"/>
            </a:solidFill>
            <a:round/>
            <a:headEnd/>
            <a:tailEnd/>
          </a:ln>
          <a:effectLst>
            <a:outerShdw dist="25400" dir="5400000" algn="ctr" rotWithShape="0">
              <a:schemeClr val="tx1"/>
            </a:outerShdw>
          </a:effectLst>
        </p:spPr>
        <p:txBody>
          <a:bodyPr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4" name="Управляющая кнопка: в конец 43">
            <a:hlinkClick r:id="" action="ppaction://hlinkshowjump?jump=nextslide" highlightClick="1"/>
          </p:cNvPr>
          <p:cNvSpPr/>
          <p:nvPr/>
        </p:nvSpPr>
        <p:spPr>
          <a:xfrm>
            <a:off x="7754842" y="6388121"/>
            <a:ext cx="779558" cy="330158"/>
          </a:xfrm>
          <a:prstGeom prst="actionButtonEnd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117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0" fill="hold"/>
                                        <p:tgtEl>
                                          <p:spTgt spid="33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0" fill="hold"/>
                                        <p:tgtEl>
                                          <p:spTgt spid="33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0" fill="hold"/>
                                        <p:tgtEl>
                                          <p:spTgt spid="33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0.04371 C -1.66667E-6 0.0111 0.05399 0.05527 0.12084 0.05527 C 0.18889 0.05527 0.24427 0.0111 0.24427 -0.04371 C 0.24427 -0.09921 0.29827 -0.14038 0.36632 -0.14038 C 0.43316 -0.14038 0.48854 -0.09921 0.48854 -0.04371 " pathEditMode="relative" rAng="0" ptsTypes="fffff">
                                      <p:cBhvr>
                                        <p:cTn id="19" dur="2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27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9"/>
                  </p:tgtEl>
                </p:cond>
              </p:nextCondLst>
            </p:seq>
          </p:childTnLst>
        </p:cTn>
      </p:par>
    </p:tnLst>
    <p:bldLst>
      <p:bldP spid="3353" grpId="0" animBg="1"/>
      <p:bldP spid="3354" grpId="0" animBg="1"/>
      <p:bldP spid="3352" grpId="0" animBg="1"/>
      <p:bldP spid="332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59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Default Design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Manguasjad</dc:title>
  <dc:creator>Natalja Pauri</dc:creator>
  <cp:lastModifiedBy>Nataly</cp:lastModifiedBy>
  <cp:revision>32</cp:revision>
  <dcterms:created xsi:type="dcterms:W3CDTF">2009-11-01T19:29:31Z</dcterms:created>
  <dcterms:modified xsi:type="dcterms:W3CDTF">2013-02-24T22:03:46Z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0008008007000000000001024120</vt:lpwstr>
  </property>
</Properties>
</file>