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06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>
        <p:scale>
          <a:sx n="66" d="100"/>
          <a:sy n="66" d="100"/>
        </p:scale>
        <p:origin x="-156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3E760F-4289-41FF-8D6F-9ED0A1827238}" type="datetimeFigureOut">
              <a:rPr lang="et-EE"/>
              <a:pPr>
                <a:defRPr/>
              </a:pPr>
              <a:t>8.02.2013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04504B-A2DC-4D2B-8DC6-463732F7EEF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88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C91483-C837-4291-8905-CE08AE60B695}" type="slidenum">
              <a:rPr lang="et-EE" sz="1200" smtClean="0"/>
              <a:pPr/>
              <a:t>2</a:t>
            </a:fld>
            <a:endParaRPr lang="et-E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0C01CB7-5BBB-4EDE-A9A5-CC8B76F3A5ED}" type="slidenum">
              <a:rPr lang="et-EE" sz="1200"/>
              <a:pPr algn="r"/>
              <a:t>3</a:t>
            </a:fld>
            <a:endParaRPr lang="et-E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98F9CBA-E5E9-4857-B001-83C836A3D892}" type="slidenum">
              <a:rPr lang="et-EE" sz="1200"/>
              <a:pPr algn="r"/>
              <a:t>4</a:t>
            </a:fld>
            <a:endParaRPr lang="et-E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419C-5058-48E2-94C6-B436C9C9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3CF8-42EC-4531-9EB0-FD58E82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5F41-9C21-47B3-B27A-B0D1D214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68CC-4808-4D54-AAEE-346EEC0B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CEA-9B33-4BEB-85A9-DD8ADB2F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3DED-F026-4125-A7C4-32944B382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92A0-0109-45D8-80E7-C7F149C1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FE3A-CFE3-495C-A9B2-5AC84863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0310-D9E8-4C5C-AB19-90C7951B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ED30-FC8B-4422-BE94-D0901582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10AE-4A1A-4E77-9A60-F65782E57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BC4421-1178-4B0D-8E64-473A72D6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470" y="-11339"/>
            <a:ext cx="808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PEITEPILT. KOOLIASJAD</a:t>
            </a:r>
            <a:endParaRPr lang="ru-RU" sz="5400" b="1" cap="all" spc="0" dirty="0">
              <a:ln>
                <a:solidFill>
                  <a:srgbClr val="C00000"/>
                </a:solidFill>
              </a:ln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" name="Прямоугольник 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" name="Прямоугольник 8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" name="Прямоугольник 7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" name="Прямоугольник 6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" name="Прямоугольник 5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" name="Прямоугольник 4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" name="Прямоугольник 3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3152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6576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18288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18288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" name="Прямоугольник 1"/>
          <p:cNvSpPr/>
          <p:nvPr/>
        </p:nvSpPr>
        <p:spPr>
          <a:xfrm>
            <a:off x="2285381" y="4933345"/>
            <a:ext cx="915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5780" y="361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33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978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42982" y="495300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576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18288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8" name="Прямоугольник 17"/>
          <p:cNvSpPr/>
          <p:nvPr/>
        </p:nvSpPr>
        <p:spPr>
          <a:xfrm>
            <a:off x="455780" y="361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27275" y="358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6576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18288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8" name="Прямоугольник 17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133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6" name="Прямоугольник 15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" name="Прямоугольник 13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" name="Прямоугольник 12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" name="Прямоугольник 12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" name="Прямоугольник 10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Экран (4:3)</PresentationFormat>
  <Paragraphs>124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Kooliasjad.Peitepilt</dc:title>
  <dc:creator>N.Pauri</dc:creator>
  <cp:lastModifiedBy>Nataly</cp:lastModifiedBy>
  <cp:revision>2</cp:revision>
  <dcterms:created xsi:type="dcterms:W3CDTF">2013-02-08T19:58:52Z</dcterms:created>
  <dcterms:modified xsi:type="dcterms:W3CDTF">2013-02-08T19:59:33Z</dcterms:modified>
</cp:coreProperties>
</file>